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embeddedFontLst>
    <p:embeddedFont>
      <p:font typeface="Libre Franklin"/>
      <p:regular r:id="rId32"/>
      <p:bold r:id="rId33"/>
      <p:italic r:id="rId34"/>
      <p:boldItalic r:id="rId35"/>
    </p:embeddedFont>
    <p:embeddedFont>
      <p:font typeface="Plus Jakarta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g+zBKD2uLb6qK8/N0whGwmA7pbH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Hayley Skla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ibreFranklin-bold.fntdata"/><Relationship Id="rId10" Type="http://schemas.openxmlformats.org/officeDocument/2006/relationships/slide" Target="slides/slide4.xml"/><Relationship Id="rId32" Type="http://schemas.openxmlformats.org/officeDocument/2006/relationships/font" Target="fonts/LibreFranklin-regular.fntdata"/><Relationship Id="rId13" Type="http://schemas.openxmlformats.org/officeDocument/2006/relationships/slide" Target="slides/slide7.xml"/><Relationship Id="rId35" Type="http://schemas.openxmlformats.org/officeDocument/2006/relationships/font" Target="fonts/LibreFranklin-boldItalic.fntdata"/><Relationship Id="rId12" Type="http://schemas.openxmlformats.org/officeDocument/2006/relationships/slide" Target="slides/slide6.xml"/><Relationship Id="rId34" Type="http://schemas.openxmlformats.org/officeDocument/2006/relationships/font" Target="fonts/LibreFranklin-italic.fntdata"/><Relationship Id="rId15" Type="http://schemas.openxmlformats.org/officeDocument/2006/relationships/slide" Target="slides/slide9.xml"/><Relationship Id="rId37" Type="http://schemas.openxmlformats.org/officeDocument/2006/relationships/font" Target="fonts/PlusJakartaSans-bold.fntdata"/><Relationship Id="rId14" Type="http://schemas.openxmlformats.org/officeDocument/2006/relationships/slide" Target="slides/slide8.xml"/><Relationship Id="rId36" Type="http://schemas.openxmlformats.org/officeDocument/2006/relationships/font" Target="fonts/PlusJakartaSans-regular.fntdata"/><Relationship Id="rId17" Type="http://schemas.openxmlformats.org/officeDocument/2006/relationships/slide" Target="slides/slide11.xml"/><Relationship Id="rId39" Type="http://schemas.openxmlformats.org/officeDocument/2006/relationships/font" Target="fonts/PlusJakartaSans-boldItalic.fntdata"/><Relationship Id="rId16" Type="http://schemas.openxmlformats.org/officeDocument/2006/relationships/slide" Target="slides/slide10.xml"/><Relationship Id="rId38" Type="http://schemas.openxmlformats.org/officeDocument/2006/relationships/font" Target="fonts/PlusJakartaSans-italic.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9-12T09:12:32.635">
    <p:pos x="768" y="1778"/>
    <p:text>Notes from our call - https://docs.google.com/document/d/1r1Qrx_Fs-FSkz-eWkcNmlMNqc2q2FExgeIADLOzERy8/edit</p:text>
    <p:extLst>
      <p:ext uri="{C676402C-5697-4E1C-873F-D02D1690AC5C}">
        <p15:threadingInfo timeZoneBias="0"/>
      </p:ext>
      <p:ext uri="http://customooxmlschemas.google.com/">
        <go:slidesCustomData xmlns:go="http://customooxmlschemas.google.com/" commentPostId="AAAA5GX3Po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48deadce65_0_1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248deadce65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84810b735b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solidFill>
                  <a:srgbClr val="222222"/>
                </a:solidFill>
                <a:highlight>
                  <a:srgbClr val="FFFFFF"/>
                </a:highlight>
                <a:latin typeface="Arial"/>
                <a:ea typeface="Arial"/>
                <a:cs typeface="Arial"/>
                <a:sym typeface="Arial"/>
              </a:rPr>
              <a:t>As an example of the “change” we made in messaging, we took comments from the engagement we were receiving, and we incorporated it into a running timeline for everyone to see on our website.  This timeline keeps people informed and it is still relevant and on our website today.  This screenshot captures a snapshot of that timeline, and as you will see, there is a small image of our “Mayor’s Message” video that we do every Friday.  On this particular Friday, Mayor Gallagher interviewed our City Engineer and gave the community a video update of the progress, while also answering some common questions that we were repeatedly getting from the public.  This was all done in response to the communications and engagement tools through ZenCity.</a:t>
            </a:r>
            <a:endParaRPr/>
          </a:p>
        </p:txBody>
      </p:sp>
      <p:sp>
        <p:nvSpPr>
          <p:cNvPr id="308" name="Google Shape;308;g284810b735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7bbe7865c6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g27bbe7865c6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82195c969a_1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282195c969a_1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82195c969a_1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282195c969a_1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82195c969a_1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282195c969a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2195c969a_1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5" name="Google Shape;345;g282195c969a_1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82195c969a_1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g282195c969a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82195c969a_1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g282195c969a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82195c969a_1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g282195c969a_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7bbe7865c6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g27bbe7865c6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848d2516bf_0_9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g2848d2516bf_0_9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848d2516bf_0_2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2848d2516bf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48d2516bf_0_3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2848d2516bf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848d2516bf_0_4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2848d2516bf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848d2516bf_0_6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848d2516bf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48deadce6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48deadce6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848d2516bf_0_7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848d2516bf_0_7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48deadce65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248deadce65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2842A0"/>
        </a:solidFill>
      </p:bgPr>
    </p:bg>
    <p:spTree>
      <p:nvGrpSpPr>
        <p:cNvPr id="15" name="Shape 15"/>
        <p:cNvGrpSpPr/>
        <p:nvPr/>
      </p:nvGrpSpPr>
      <p:grpSpPr>
        <a:xfrm>
          <a:off x="0" y="0"/>
          <a:ext cx="0" cy="0"/>
          <a:chOff x="0" y="0"/>
          <a:chExt cx="0" cy="0"/>
        </a:xfrm>
      </p:grpSpPr>
      <p:sp>
        <p:nvSpPr>
          <p:cNvPr id="16" name="Google Shape;16;p11"/>
          <p:cNvSpPr txBox="1"/>
          <p:nvPr>
            <p:ph type="ctrTitle"/>
          </p:nvPr>
        </p:nvSpPr>
        <p:spPr>
          <a:xfrm>
            <a:off x="3045948" y="2269697"/>
            <a:ext cx="7915700" cy="2468880"/>
          </a:xfrm>
          <a:prstGeom prst="rect">
            <a:avLst/>
          </a:prstGeom>
          <a:noFill/>
          <a:ln>
            <a:noFill/>
          </a:ln>
        </p:spPr>
        <p:txBody>
          <a:bodyPr anchorCtr="0" anchor="b" bIns="0" lIns="0" spcFirstLastPara="1" rIns="0" wrap="square" tIns="0">
            <a:noAutofit/>
          </a:bodyPr>
          <a:lstStyle>
            <a:lvl1pPr lvl="0" algn="l">
              <a:lnSpc>
                <a:spcPct val="89000"/>
              </a:lnSpc>
              <a:spcBef>
                <a:spcPts val="0"/>
              </a:spcBef>
              <a:spcAft>
                <a:spcPts val="0"/>
              </a:spcAft>
              <a:buClr>
                <a:schemeClr val="lt1"/>
              </a:buClr>
              <a:buSzPts val="5400"/>
              <a:buFont typeface="Arial"/>
              <a:buNone/>
              <a:defRPr b="1" sz="54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1"/>
          <p:cNvSpPr txBox="1"/>
          <p:nvPr>
            <p:ph idx="1" type="subTitle"/>
          </p:nvPr>
        </p:nvSpPr>
        <p:spPr>
          <a:xfrm>
            <a:off x="3045947" y="5012898"/>
            <a:ext cx="7915700" cy="1133060"/>
          </a:xfrm>
          <a:prstGeom prst="rect">
            <a:avLst/>
          </a:prstGeom>
          <a:noFill/>
          <a:ln>
            <a:noFill/>
          </a:ln>
        </p:spPr>
        <p:txBody>
          <a:bodyPr anchorCtr="0" anchor="t" bIns="0" lIns="0" spcFirstLastPara="1" rIns="0" wrap="square" tIns="0">
            <a:normAutofit/>
          </a:bodyPr>
          <a:lstStyle>
            <a:lvl1pPr lvl="0" algn="l">
              <a:lnSpc>
                <a:spcPct val="112000"/>
              </a:lnSpc>
              <a:spcBef>
                <a:spcPts val="0"/>
              </a:spcBef>
              <a:spcAft>
                <a:spcPts val="0"/>
              </a:spcAft>
              <a:buSzPts val="2800"/>
              <a:buNone/>
              <a:defRPr sz="2800">
                <a:solidFill>
                  <a:schemeClr val="lt1"/>
                </a:solidFill>
              </a:defRPr>
            </a:lvl1pPr>
            <a:lvl2pPr lvl="1" algn="ctr">
              <a:lnSpc>
                <a:spcPct val="94000"/>
              </a:lnSpc>
              <a:spcBef>
                <a:spcPts val="500"/>
              </a:spcBef>
              <a:spcAft>
                <a:spcPts val="0"/>
              </a:spcAft>
              <a:buSzPts val="2000"/>
              <a:buNone/>
              <a:defRPr sz="2000"/>
            </a:lvl2pPr>
            <a:lvl3pPr lvl="2" algn="ctr">
              <a:lnSpc>
                <a:spcPct val="94000"/>
              </a:lnSpc>
              <a:spcBef>
                <a:spcPts val="500"/>
              </a:spcBef>
              <a:spcAft>
                <a:spcPts val="0"/>
              </a:spcAft>
              <a:buSzPts val="1800"/>
              <a:buNone/>
              <a:defRPr sz="1800"/>
            </a:lvl3pPr>
            <a:lvl4pPr lvl="3" algn="ctr">
              <a:lnSpc>
                <a:spcPct val="94000"/>
              </a:lnSpc>
              <a:spcBef>
                <a:spcPts val="500"/>
              </a:spcBef>
              <a:spcAft>
                <a:spcPts val="0"/>
              </a:spcAft>
              <a:buSzPts val="1600"/>
              <a:buNone/>
              <a:defRPr sz="1600"/>
            </a:lvl4pPr>
            <a:lvl5pPr lvl="4" algn="ctr">
              <a:lnSpc>
                <a:spcPct val="94000"/>
              </a:lnSpc>
              <a:spcBef>
                <a:spcPts val="500"/>
              </a:spcBef>
              <a:spcAft>
                <a:spcPts val="0"/>
              </a:spcAft>
              <a:buSzPts val="1600"/>
              <a:buNone/>
              <a:defRPr sz="1600"/>
            </a:lvl5pPr>
            <a:lvl6pPr lvl="5" algn="ctr">
              <a:lnSpc>
                <a:spcPct val="94000"/>
              </a:lnSpc>
              <a:spcBef>
                <a:spcPts val="500"/>
              </a:spcBef>
              <a:spcAft>
                <a:spcPts val="0"/>
              </a:spcAft>
              <a:buClr>
                <a:schemeClr val="dk2"/>
              </a:buClr>
              <a:buSzPts val="1600"/>
              <a:buNone/>
              <a:defRPr sz="1600"/>
            </a:lvl6pPr>
            <a:lvl7pPr lvl="6" algn="ctr">
              <a:lnSpc>
                <a:spcPct val="94000"/>
              </a:lnSpc>
              <a:spcBef>
                <a:spcPts val="500"/>
              </a:spcBef>
              <a:spcAft>
                <a:spcPts val="0"/>
              </a:spcAft>
              <a:buClr>
                <a:schemeClr val="dk2"/>
              </a:buClr>
              <a:buSzPts val="1600"/>
              <a:buNone/>
              <a:defRPr sz="1600"/>
            </a:lvl7pPr>
            <a:lvl8pPr lvl="7" algn="ctr">
              <a:lnSpc>
                <a:spcPct val="94000"/>
              </a:lnSpc>
              <a:spcBef>
                <a:spcPts val="500"/>
              </a:spcBef>
              <a:spcAft>
                <a:spcPts val="0"/>
              </a:spcAft>
              <a:buClr>
                <a:schemeClr val="dk2"/>
              </a:buClr>
              <a:buSzPts val="1600"/>
              <a:buNone/>
              <a:defRPr sz="1600"/>
            </a:lvl8pPr>
            <a:lvl9pPr lvl="8" algn="ctr">
              <a:lnSpc>
                <a:spcPct val="94000"/>
              </a:lnSpc>
              <a:spcBef>
                <a:spcPts val="500"/>
              </a:spcBef>
              <a:spcAft>
                <a:spcPts val="200"/>
              </a:spcAft>
              <a:buClr>
                <a:schemeClr val="dk2"/>
              </a:buClr>
              <a:buSzPts val="1600"/>
              <a:buNone/>
              <a:defRPr sz="1600"/>
            </a:lvl9pPr>
          </a:lstStyle>
          <a:p/>
        </p:txBody>
      </p:sp>
      <p:pic>
        <p:nvPicPr>
          <p:cNvPr id="18" name="Google Shape;18;p11"/>
          <p:cNvPicPr preferRelativeResize="0"/>
          <p:nvPr/>
        </p:nvPicPr>
        <p:blipFill rotWithShape="1">
          <a:blip r:embed="rId2">
            <a:alphaModFix/>
          </a:blip>
          <a:srcRect b="0" l="0" r="0" t="0"/>
          <a:stretch/>
        </p:blipFill>
        <p:spPr>
          <a:xfrm>
            <a:off x="665575" y="308915"/>
            <a:ext cx="7772400" cy="205491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showMasterSp="0">
  <p:cSld name="2_section divider">
    <p:bg>
      <p:bgPr>
        <a:solidFill>
          <a:srgbClr val="CC3366"/>
        </a:solidFill>
      </p:bgPr>
    </p:bg>
    <p:spTree>
      <p:nvGrpSpPr>
        <p:cNvPr id="51" name="Shape 51"/>
        <p:cNvGrpSpPr/>
        <p:nvPr/>
      </p:nvGrpSpPr>
      <p:grpSpPr>
        <a:xfrm>
          <a:off x="0" y="0"/>
          <a:ext cx="0" cy="0"/>
          <a:chOff x="0" y="0"/>
          <a:chExt cx="0" cy="0"/>
        </a:xfrm>
      </p:grpSpPr>
      <p:sp>
        <p:nvSpPr>
          <p:cNvPr id="52" name="Google Shape;52;p20"/>
          <p:cNvSpPr txBox="1"/>
          <p:nvPr>
            <p:ph type="ctrTitle"/>
          </p:nvPr>
        </p:nvSpPr>
        <p:spPr>
          <a:xfrm>
            <a:off x="1097280" y="1042416"/>
            <a:ext cx="10058400" cy="1828800"/>
          </a:xfrm>
          <a:prstGeom prst="rect">
            <a:avLst/>
          </a:prstGeom>
          <a:noFill/>
          <a:ln>
            <a:noFill/>
          </a:ln>
        </p:spPr>
        <p:txBody>
          <a:bodyPr anchorCtr="0" anchor="b" bIns="0" lIns="0" spcFirstLastPara="1" rIns="0" wrap="square" tIns="0">
            <a:noAutofit/>
          </a:bodyPr>
          <a:lstStyle>
            <a:lvl1pPr lvl="0" algn="l">
              <a:lnSpc>
                <a:spcPct val="89000"/>
              </a:lnSpc>
              <a:spcBef>
                <a:spcPts val="0"/>
              </a:spcBef>
              <a:spcAft>
                <a:spcPts val="0"/>
              </a:spcAft>
              <a:buClr>
                <a:schemeClr val="lt1"/>
              </a:buClr>
              <a:buSzPts val="4800"/>
              <a:buFont typeface="Arial"/>
              <a:buNone/>
              <a:defRPr b="1"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0"/>
          <p:cNvSpPr txBox="1"/>
          <p:nvPr>
            <p:ph idx="1" type="subTitle"/>
          </p:nvPr>
        </p:nvSpPr>
        <p:spPr>
          <a:xfrm>
            <a:off x="1097280" y="3200400"/>
            <a:ext cx="10058400" cy="1913021"/>
          </a:xfrm>
          <a:prstGeom prst="rect">
            <a:avLst/>
          </a:prstGeom>
          <a:noFill/>
          <a:ln>
            <a:noFill/>
          </a:ln>
        </p:spPr>
        <p:txBody>
          <a:bodyPr anchorCtr="0" anchor="t" bIns="0" lIns="0" spcFirstLastPara="1" rIns="0" wrap="square" tIns="0">
            <a:normAutofit/>
          </a:bodyPr>
          <a:lstStyle>
            <a:lvl1pPr lvl="0" algn="l">
              <a:lnSpc>
                <a:spcPct val="112000"/>
              </a:lnSpc>
              <a:spcBef>
                <a:spcPts val="0"/>
              </a:spcBef>
              <a:spcAft>
                <a:spcPts val="0"/>
              </a:spcAft>
              <a:buSzPts val="2800"/>
              <a:buNone/>
              <a:defRPr sz="2800">
                <a:solidFill>
                  <a:schemeClr val="lt1"/>
                </a:solidFill>
              </a:defRPr>
            </a:lvl1pPr>
            <a:lvl2pPr lvl="1" algn="ctr">
              <a:lnSpc>
                <a:spcPct val="94000"/>
              </a:lnSpc>
              <a:spcBef>
                <a:spcPts val="500"/>
              </a:spcBef>
              <a:spcAft>
                <a:spcPts val="0"/>
              </a:spcAft>
              <a:buSzPts val="2000"/>
              <a:buNone/>
              <a:defRPr sz="2000"/>
            </a:lvl2pPr>
            <a:lvl3pPr lvl="2" algn="ctr">
              <a:lnSpc>
                <a:spcPct val="94000"/>
              </a:lnSpc>
              <a:spcBef>
                <a:spcPts val="500"/>
              </a:spcBef>
              <a:spcAft>
                <a:spcPts val="0"/>
              </a:spcAft>
              <a:buSzPts val="1800"/>
              <a:buNone/>
              <a:defRPr sz="1800"/>
            </a:lvl3pPr>
            <a:lvl4pPr lvl="3" algn="ctr">
              <a:lnSpc>
                <a:spcPct val="94000"/>
              </a:lnSpc>
              <a:spcBef>
                <a:spcPts val="500"/>
              </a:spcBef>
              <a:spcAft>
                <a:spcPts val="0"/>
              </a:spcAft>
              <a:buSzPts val="1600"/>
              <a:buNone/>
              <a:defRPr sz="1600"/>
            </a:lvl4pPr>
            <a:lvl5pPr lvl="4" algn="ctr">
              <a:lnSpc>
                <a:spcPct val="94000"/>
              </a:lnSpc>
              <a:spcBef>
                <a:spcPts val="500"/>
              </a:spcBef>
              <a:spcAft>
                <a:spcPts val="0"/>
              </a:spcAft>
              <a:buSzPts val="1600"/>
              <a:buNone/>
              <a:defRPr sz="1600"/>
            </a:lvl5pPr>
            <a:lvl6pPr lvl="5" algn="ctr">
              <a:lnSpc>
                <a:spcPct val="94000"/>
              </a:lnSpc>
              <a:spcBef>
                <a:spcPts val="500"/>
              </a:spcBef>
              <a:spcAft>
                <a:spcPts val="0"/>
              </a:spcAft>
              <a:buClr>
                <a:schemeClr val="dk2"/>
              </a:buClr>
              <a:buSzPts val="1600"/>
              <a:buNone/>
              <a:defRPr sz="1600"/>
            </a:lvl6pPr>
            <a:lvl7pPr lvl="6" algn="ctr">
              <a:lnSpc>
                <a:spcPct val="94000"/>
              </a:lnSpc>
              <a:spcBef>
                <a:spcPts val="500"/>
              </a:spcBef>
              <a:spcAft>
                <a:spcPts val="0"/>
              </a:spcAft>
              <a:buClr>
                <a:schemeClr val="dk2"/>
              </a:buClr>
              <a:buSzPts val="1600"/>
              <a:buNone/>
              <a:defRPr sz="1600"/>
            </a:lvl7pPr>
            <a:lvl8pPr lvl="7" algn="ctr">
              <a:lnSpc>
                <a:spcPct val="94000"/>
              </a:lnSpc>
              <a:spcBef>
                <a:spcPts val="500"/>
              </a:spcBef>
              <a:spcAft>
                <a:spcPts val="0"/>
              </a:spcAft>
              <a:buClr>
                <a:schemeClr val="dk2"/>
              </a:buClr>
              <a:buSzPts val="1600"/>
              <a:buNone/>
              <a:defRPr sz="1600"/>
            </a:lvl8pPr>
            <a:lvl9pPr lvl="8" algn="ctr">
              <a:lnSpc>
                <a:spcPct val="94000"/>
              </a:lnSpc>
              <a:spcBef>
                <a:spcPts val="500"/>
              </a:spcBef>
              <a:spcAft>
                <a:spcPts val="200"/>
              </a:spcAft>
              <a:buClr>
                <a:schemeClr val="dk2"/>
              </a:buClr>
              <a:buSzPts val="1600"/>
              <a:buNone/>
              <a:defRPr sz="1600"/>
            </a:lvl9pPr>
          </a:lstStyle>
          <a:p/>
        </p:txBody>
      </p:sp>
      <p:pic>
        <p:nvPicPr>
          <p:cNvPr id="54" name="Google Shape;54;p20"/>
          <p:cNvPicPr preferRelativeResize="0"/>
          <p:nvPr/>
        </p:nvPicPr>
        <p:blipFill rotWithShape="1">
          <a:blip r:embed="rId2">
            <a:alphaModFix/>
          </a:blip>
          <a:srcRect b="0" l="38854" r="856" t="0"/>
          <a:stretch/>
        </p:blipFill>
        <p:spPr>
          <a:xfrm>
            <a:off x="0" y="0"/>
            <a:ext cx="501805"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
    <p:spTree>
      <p:nvGrpSpPr>
        <p:cNvPr id="55" name="Shape 55"/>
        <p:cNvGrpSpPr/>
        <p:nvPr/>
      </p:nvGrpSpPr>
      <p:grpSpPr>
        <a:xfrm>
          <a:off x="0" y="0"/>
          <a:ext cx="0" cy="0"/>
          <a:chOff x="0" y="0"/>
          <a:chExt cx="0" cy="0"/>
        </a:xfrm>
      </p:grpSpPr>
      <p:sp>
        <p:nvSpPr>
          <p:cNvPr id="56" name="Google Shape;56;g2846080053b_1_107"/>
          <p:cNvSpPr txBox="1"/>
          <p:nvPr>
            <p:ph idx="12" type="sldNum"/>
          </p:nvPr>
        </p:nvSpPr>
        <p:spPr>
          <a:xfrm>
            <a:off x="6000750" y="6540500"/>
            <a:ext cx="1845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000000"/>
              </a:buClr>
              <a:buSzPts val="900"/>
              <a:buFont typeface="Helvetica Neue"/>
              <a:buNone/>
              <a:defRPr sz="900">
                <a:solidFill>
                  <a:srgbClr val="000000"/>
                </a:solidFill>
              </a:defRPr>
            </a:lvl1pPr>
            <a:lvl2pPr indent="0" lvl="1" marL="0" rtl="0" algn="ctr">
              <a:lnSpc>
                <a:spcPct val="100000"/>
              </a:lnSpc>
              <a:spcBef>
                <a:spcPts val="0"/>
              </a:spcBef>
              <a:spcAft>
                <a:spcPts val="0"/>
              </a:spcAft>
              <a:buClr>
                <a:srgbClr val="000000"/>
              </a:buClr>
              <a:buSzPts val="900"/>
              <a:buFont typeface="Helvetica Neue"/>
              <a:buNone/>
              <a:defRPr sz="900">
                <a:solidFill>
                  <a:srgbClr val="000000"/>
                </a:solidFill>
              </a:defRPr>
            </a:lvl2pPr>
            <a:lvl3pPr indent="0" lvl="2" marL="0" rtl="0" algn="ctr">
              <a:lnSpc>
                <a:spcPct val="100000"/>
              </a:lnSpc>
              <a:spcBef>
                <a:spcPts val="0"/>
              </a:spcBef>
              <a:spcAft>
                <a:spcPts val="0"/>
              </a:spcAft>
              <a:buClr>
                <a:srgbClr val="000000"/>
              </a:buClr>
              <a:buSzPts val="900"/>
              <a:buFont typeface="Helvetica Neue"/>
              <a:buNone/>
              <a:defRPr sz="900">
                <a:solidFill>
                  <a:srgbClr val="000000"/>
                </a:solidFill>
              </a:defRPr>
            </a:lvl3pPr>
            <a:lvl4pPr indent="0" lvl="3" marL="0" rtl="0" algn="ctr">
              <a:lnSpc>
                <a:spcPct val="100000"/>
              </a:lnSpc>
              <a:spcBef>
                <a:spcPts val="0"/>
              </a:spcBef>
              <a:spcAft>
                <a:spcPts val="0"/>
              </a:spcAft>
              <a:buClr>
                <a:srgbClr val="000000"/>
              </a:buClr>
              <a:buSzPts val="900"/>
              <a:buFont typeface="Helvetica Neue"/>
              <a:buNone/>
              <a:defRPr sz="900">
                <a:solidFill>
                  <a:srgbClr val="000000"/>
                </a:solidFill>
              </a:defRPr>
            </a:lvl4pPr>
            <a:lvl5pPr indent="0" lvl="4" marL="0" rtl="0" algn="ctr">
              <a:lnSpc>
                <a:spcPct val="100000"/>
              </a:lnSpc>
              <a:spcBef>
                <a:spcPts val="0"/>
              </a:spcBef>
              <a:spcAft>
                <a:spcPts val="0"/>
              </a:spcAft>
              <a:buClr>
                <a:srgbClr val="000000"/>
              </a:buClr>
              <a:buSzPts val="900"/>
              <a:buFont typeface="Helvetica Neue"/>
              <a:buNone/>
              <a:defRPr sz="900">
                <a:solidFill>
                  <a:srgbClr val="000000"/>
                </a:solidFill>
              </a:defRPr>
            </a:lvl5pPr>
            <a:lvl6pPr indent="0" lvl="5" marL="0" rtl="0" algn="ctr">
              <a:lnSpc>
                <a:spcPct val="100000"/>
              </a:lnSpc>
              <a:spcBef>
                <a:spcPts val="0"/>
              </a:spcBef>
              <a:spcAft>
                <a:spcPts val="0"/>
              </a:spcAft>
              <a:buClr>
                <a:srgbClr val="000000"/>
              </a:buClr>
              <a:buSzPts val="900"/>
              <a:buFont typeface="Helvetica Neue"/>
              <a:buNone/>
              <a:defRPr sz="900">
                <a:solidFill>
                  <a:srgbClr val="000000"/>
                </a:solidFill>
              </a:defRPr>
            </a:lvl6pPr>
            <a:lvl7pPr indent="0" lvl="6" marL="0" rtl="0" algn="ctr">
              <a:lnSpc>
                <a:spcPct val="100000"/>
              </a:lnSpc>
              <a:spcBef>
                <a:spcPts val="0"/>
              </a:spcBef>
              <a:spcAft>
                <a:spcPts val="0"/>
              </a:spcAft>
              <a:buClr>
                <a:srgbClr val="000000"/>
              </a:buClr>
              <a:buSzPts val="900"/>
              <a:buFont typeface="Helvetica Neue"/>
              <a:buNone/>
              <a:defRPr sz="900">
                <a:solidFill>
                  <a:srgbClr val="000000"/>
                </a:solidFill>
              </a:defRPr>
            </a:lvl7pPr>
            <a:lvl8pPr indent="0" lvl="7" marL="0" rtl="0" algn="ctr">
              <a:lnSpc>
                <a:spcPct val="100000"/>
              </a:lnSpc>
              <a:spcBef>
                <a:spcPts val="0"/>
              </a:spcBef>
              <a:spcAft>
                <a:spcPts val="0"/>
              </a:spcAft>
              <a:buClr>
                <a:srgbClr val="000000"/>
              </a:buClr>
              <a:buSzPts val="900"/>
              <a:buFont typeface="Helvetica Neue"/>
              <a:buNone/>
              <a:defRPr sz="900">
                <a:solidFill>
                  <a:srgbClr val="000000"/>
                </a:solidFill>
              </a:defRPr>
            </a:lvl8pPr>
            <a:lvl9pPr indent="0" lvl="8" marL="0" rtl="0" algn="ctr">
              <a:lnSpc>
                <a:spcPct val="100000"/>
              </a:lnSpc>
              <a:spcBef>
                <a:spcPts val="0"/>
              </a:spcBef>
              <a:spcAft>
                <a:spcPts val="0"/>
              </a:spcAft>
              <a:buClr>
                <a:srgbClr val="000000"/>
              </a:buClr>
              <a:buSzPts val="900"/>
              <a:buFont typeface="Helvetica Neue"/>
              <a:buNone/>
              <a:defRPr sz="900">
                <a:solidFill>
                  <a:srgbClr val="000000"/>
                </a:solidFill>
              </a:defRPr>
            </a:lvl9pPr>
          </a:lstStyle>
          <a:p>
            <a:pPr indent="0" lvl="0" marL="0" rtl="0" algn="ctr">
              <a:spcBef>
                <a:spcPts val="0"/>
              </a:spcBef>
              <a:spcAft>
                <a:spcPts val="0"/>
              </a:spcAft>
              <a:buNone/>
            </a:pPr>
            <a:fld id="{00000000-1234-1234-1234-123412341234}" type="slidenum">
              <a:rPr lang="en-US"/>
              <a:t>‹#›</a:t>
            </a:fld>
            <a:endParaRPr sz="1200">
              <a:solidFill>
                <a:srgbClr val="767679"/>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57" name="Shape 57"/>
        <p:cNvGrpSpPr/>
        <p:nvPr/>
      </p:nvGrpSpPr>
      <p:grpSpPr>
        <a:xfrm>
          <a:off x="0" y="0"/>
          <a:ext cx="0" cy="0"/>
          <a:chOff x="0" y="0"/>
          <a:chExt cx="0" cy="0"/>
        </a:xfrm>
      </p:grpSpPr>
      <p:sp>
        <p:nvSpPr>
          <p:cNvPr id="58" name="Google Shape;58;g2846080053b_1_192"/>
          <p:cNvSpPr txBox="1"/>
          <p:nvPr>
            <p:ph idx="1" type="body"/>
          </p:nvPr>
        </p:nvSpPr>
        <p:spPr>
          <a:xfrm>
            <a:off x="600670" y="5929931"/>
            <a:ext cx="10985700" cy="318300"/>
          </a:xfrm>
          <a:prstGeom prst="rect">
            <a:avLst/>
          </a:prstGeom>
          <a:noFill/>
          <a:ln>
            <a:noFill/>
          </a:ln>
        </p:spPr>
        <p:txBody>
          <a:bodyPr anchorCtr="0" anchor="t" bIns="22875" lIns="22875" spcFirstLastPara="1" rIns="22875" wrap="square" tIns="22875">
            <a:normAutofit/>
          </a:bodyPr>
          <a:lstStyle>
            <a:lvl1pPr indent="-228600" lvl="0" marL="457200" rtl="0" algn="l">
              <a:lnSpc>
                <a:spcPct val="100000"/>
              </a:lnSpc>
              <a:spcBef>
                <a:spcPts val="0"/>
              </a:spcBef>
              <a:spcAft>
                <a:spcPts val="0"/>
              </a:spcAft>
              <a:buClr>
                <a:srgbClr val="000000"/>
              </a:buClr>
              <a:buSzPts val="1900"/>
              <a:buFont typeface="Helvetica Neue"/>
              <a:buNone/>
              <a:defRPr b="1" sz="1900"/>
            </a:lvl1pPr>
            <a:lvl2pPr indent="-298450" lvl="1" marL="914400" rtl="0" algn="l">
              <a:lnSpc>
                <a:spcPct val="90000"/>
              </a:lnSpc>
              <a:spcBef>
                <a:spcPts val="2300"/>
              </a:spcBef>
              <a:spcAft>
                <a:spcPts val="0"/>
              </a:spcAft>
              <a:buClr>
                <a:srgbClr val="000000"/>
              </a:buClr>
              <a:buSzPts val="1100"/>
              <a:buChar char="•"/>
              <a:defRPr/>
            </a:lvl2pPr>
            <a:lvl3pPr indent="-298450" lvl="2" marL="1371600" rtl="0" algn="l">
              <a:lnSpc>
                <a:spcPct val="90000"/>
              </a:lnSpc>
              <a:spcBef>
                <a:spcPts val="2300"/>
              </a:spcBef>
              <a:spcAft>
                <a:spcPts val="0"/>
              </a:spcAft>
              <a:buClr>
                <a:srgbClr val="000000"/>
              </a:buClr>
              <a:buSzPts val="1100"/>
              <a:buChar char="•"/>
              <a:defRPr/>
            </a:lvl3pPr>
            <a:lvl4pPr indent="-298450" lvl="3" marL="1828800" rtl="0" algn="l">
              <a:lnSpc>
                <a:spcPct val="90000"/>
              </a:lnSpc>
              <a:spcBef>
                <a:spcPts val="2300"/>
              </a:spcBef>
              <a:spcAft>
                <a:spcPts val="0"/>
              </a:spcAft>
              <a:buClr>
                <a:srgbClr val="000000"/>
              </a:buClr>
              <a:buSzPts val="1100"/>
              <a:buChar char="•"/>
              <a:defRPr/>
            </a:lvl4pPr>
            <a:lvl5pPr indent="-298450" lvl="4" marL="2286000" rtl="0" algn="l">
              <a:lnSpc>
                <a:spcPct val="90000"/>
              </a:lnSpc>
              <a:spcBef>
                <a:spcPts val="2300"/>
              </a:spcBef>
              <a:spcAft>
                <a:spcPts val="0"/>
              </a:spcAft>
              <a:buClr>
                <a:srgbClr val="000000"/>
              </a:buClr>
              <a:buSzPts val="1100"/>
              <a:buChar char="•"/>
              <a:defRPr/>
            </a:lvl5pPr>
            <a:lvl6pPr indent="-298450" lvl="5" marL="2743200" rtl="0" algn="l">
              <a:lnSpc>
                <a:spcPct val="90000"/>
              </a:lnSpc>
              <a:spcBef>
                <a:spcPts val="2300"/>
              </a:spcBef>
              <a:spcAft>
                <a:spcPts val="0"/>
              </a:spcAft>
              <a:buClr>
                <a:srgbClr val="000000"/>
              </a:buClr>
              <a:buSzPts val="1100"/>
              <a:buChar char="–"/>
              <a:defRPr/>
            </a:lvl6pPr>
            <a:lvl7pPr indent="-298450" lvl="6" marL="3200400" rtl="0" algn="l">
              <a:lnSpc>
                <a:spcPct val="90000"/>
              </a:lnSpc>
              <a:spcBef>
                <a:spcPts val="2300"/>
              </a:spcBef>
              <a:spcAft>
                <a:spcPts val="0"/>
              </a:spcAft>
              <a:buClr>
                <a:srgbClr val="000000"/>
              </a:buClr>
              <a:buSzPts val="1100"/>
              <a:buChar char="■"/>
              <a:defRPr/>
            </a:lvl7pPr>
            <a:lvl8pPr indent="-298450" lvl="7" marL="3657600" rtl="0" algn="l">
              <a:lnSpc>
                <a:spcPct val="90000"/>
              </a:lnSpc>
              <a:spcBef>
                <a:spcPts val="2300"/>
              </a:spcBef>
              <a:spcAft>
                <a:spcPts val="0"/>
              </a:spcAft>
              <a:buClr>
                <a:srgbClr val="000000"/>
              </a:buClr>
              <a:buSzPts val="1100"/>
              <a:buChar char="–"/>
              <a:defRPr/>
            </a:lvl8pPr>
            <a:lvl9pPr indent="-298450" lvl="8" marL="4114800" rtl="0" algn="l">
              <a:lnSpc>
                <a:spcPct val="90000"/>
              </a:lnSpc>
              <a:spcBef>
                <a:spcPts val="2300"/>
              </a:spcBef>
              <a:spcAft>
                <a:spcPts val="0"/>
              </a:spcAft>
              <a:buClr>
                <a:srgbClr val="000000"/>
              </a:buClr>
              <a:buSzPts val="1100"/>
              <a:buChar char="■"/>
              <a:defRPr/>
            </a:lvl9pPr>
          </a:lstStyle>
          <a:p/>
        </p:txBody>
      </p:sp>
      <p:sp>
        <p:nvSpPr>
          <p:cNvPr id="59" name="Google Shape;59;g2846080053b_1_192"/>
          <p:cNvSpPr txBox="1"/>
          <p:nvPr>
            <p:ph type="title"/>
          </p:nvPr>
        </p:nvSpPr>
        <p:spPr>
          <a:xfrm>
            <a:off x="603248" y="1287496"/>
            <a:ext cx="10985700" cy="2324100"/>
          </a:xfrm>
          <a:prstGeom prst="rect">
            <a:avLst/>
          </a:prstGeom>
          <a:noFill/>
          <a:ln>
            <a:noFill/>
          </a:ln>
        </p:spPr>
        <p:txBody>
          <a:bodyPr anchorCtr="0" anchor="b" bIns="25400" lIns="25400" spcFirstLastPara="1" rIns="25400" wrap="square" tIns="25400">
            <a:normAutofit/>
          </a:bodyPr>
          <a:lstStyle>
            <a:lvl1pPr lvl="0" rtl="0" algn="l">
              <a:lnSpc>
                <a:spcPct val="80000"/>
              </a:lnSpc>
              <a:spcBef>
                <a:spcPts val="0"/>
              </a:spcBef>
              <a:spcAft>
                <a:spcPts val="0"/>
              </a:spcAft>
              <a:buClr>
                <a:srgbClr val="000000"/>
              </a:buClr>
              <a:buSzPts val="5900"/>
              <a:buFont typeface="Helvetica Neue"/>
              <a:buNone/>
              <a:defRPr sz="5900"/>
            </a:lvl1pPr>
            <a:lvl2pPr lvl="1" rtl="0" algn="l">
              <a:lnSpc>
                <a:spcPct val="80000"/>
              </a:lnSpc>
              <a:spcBef>
                <a:spcPts val="0"/>
              </a:spcBef>
              <a:spcAft>
                <a:spcPts val="0"/>
              </a:spcAft>
              <a:buClr>
                <a:srgbClr val="000000"/>
              </a:buClr>
              <a:buSzPts val="900"/>
              <a:buNone/>
              <a:defRPr/>
            </a:lvl2pPr>
            <a:lvl3pPr lvl="2" rtl="0" algn="l">
              <a:lnSpc>
                <a:spcPct val="80000"/>
              </a:lnSpc>
              <a:spcBef>
                <a:spcPts val="0"/>
              </a:spcBef>
              <a:spcAft>
                <a:spcPts val="0"/>
              </a:spcAft>
              <a:buClr>
                <a:srgbClr val="000000"/>
              </a:buClr>
              <a:buSzPts val="900"/>
              <a:buNone/>
              <a:defRPr/>
            </a:lvl3pPr>
            <a:lvl4pPr lvl="3" rtl="0" algn="l">
              <a:lnSpc>
                <a:spcPct val="80000"/>
              </a:lnSpc>
              <a:spcBef>
                <a:spcPts val="0"/>
              </a:spcBef>
              <a:spcAft>
                <a:spcPts val="0"/>
              </a:spcAft>
              <a:buClr>
                <a:srgbClr val="000000"/>
              </a:buClr>
              <a:buSzPts val="900"/>
              <a:buNone/>
              <a:defRPr/>
            </a:lvl4pPr>
            <a:lvl5pPr lvl="4" rtl="0" algn="l">
              <a:lnSpc>
                <a:spcPct val="80000"/>
              </a:lnSpc>
              <a:spcBef>
                <a:spcPts val="0"/>
              </a:spcBef>
              <a:spcAft>
                <a:spcPts val="0"/>
              </a:spcAft>
              <a:buClr>
                <a:srgbClr val="000000"/>
              </a:buClr>
              <a:buSzPts val="900"/>
              <a:buNone/>
              <a:defRPr/>
            </a:lvl5pPr>
            <a:lvl6pPr lvl="5" rtl="0" algn="l">
              <a:lnSpc>
                <a:spcPct val="80000"/>
              </a:lnSpc>
              <a:spcBef>
                <a:spcPts val="0"/>
              </a:spcBef>
              <a:spcAft>
                <a:spcPts val="0"/>
              </a:spcAft>
              <a:buClr>
                <a:srgbClr val="000000"/>
              </a:buClr>
              <a:buSzPts val="900"/>
              <a:buNone/>
              <a:defRPr/>
            </a:lvl6pPr>
            <a:lvl7pPr lvl="6" rtl="0" algn="l">
              <a:lnSpc>
                <a:spcPct val="80000"/>
              </a:lnSpc>
              <a:spcBef>
                <a:spcPts val="0"/>
              </a:spcBef>
              <a:spcAft>
                <a:spcPts val="0"/>
              </a:spcAft>
              <a:buClr>
                <a:srgbClr val="000000"/>
              </a:buClr>
              <a:buSzPts val="900"/>
              <a:buNone/>
              <a:defRPr/>
            </a:lvl7pPr>
            <a:lvl8pPr lvl="7" rtl="0" algn="l">
              <a:lnSpc>
                <a:spcPct val="80000"/>
              </a:lnSpc>
              <a:spcBef>
                <a:spcPts val="0"/>
              </a:spcBef>
              <a:spcAft>
                <a:spcPts val="0"/>
              </a:spcAft>
              <a:buClr>
                <a:srgbClr val="000000"/>
              </a:buClr>
              <a:buSzPts val="900"/>
              <a:buNone/>
              <a:defRPr/>
            </a:lvl8pPr>
            <a:lvl9pPr lvl="8" rtl="0" algn="l">
              <a:lnSpc>
                <a:spcPct val="80000"/>
              </a:lnSpc>
              <a:spcBef>
                <a:spcPts val="0"/>
              </a:spcBef>
              <a:spcAft>
                <a:spcPts val="0"/>
              </a:spcAft>
              <a:buClr>
                <a:srgbClr val="000000"/>
              </a:buClr>
              <a:buSzPts val="900"/>
              <a:buNone/>
              <a:defRPr/>
            </a:lvl9pPr>
          </a:lstStyle>
          <a:p/>
        </p:txBody>
      </p:sp>
      <p:sp>
        <p:nvSpPr>
          <p:cNvPr id="60" name="Google Shape;60;g2846080053b_1_192"/>
          <p:cNvSpPr txBox="1"/>
          <p:nvPr>
            <p:ph idx="2" type="body"/>
          </p:nvPr>
        </p:nvSpPr>
        <p:spPr>
          <a:xfrm>
            <a:off x="600671" y="3611595"/>
            <a:ext cx="10985700" cy="952500"/>
          </a:xfrm>
          <a:prstGeom prst="rect">
            <a:avLst/>
          </a:prstGeom>
          <a:noFill/>
          <a:ln>
            <a:noFill/>
          </a:ln>
        </p:spPr>
        <p:txBody>
          <a:bodyPr anchorCtr="0" anchor="t" bIns="25400" lIns="25400" spcFirstLastPara="1" rIns="25400" wrap="square" tIns="25400">
            <a:normAutofit/>
          </a:bodyPr>
          <a:lstStyle>
            <a:lvl1pPr indent="-228600" lvl="0" marL="457200" rtl="0" algn="l">
              <a:lnSpc>
                <a:spcPct val="100000"/>
              </a:lnSpc>
              <a:spcBef>
                <a:spcPts val="0"/>
              </a:spcBef>
              <a:spcAft>
                <a:spcPts val="0"/>
              </a:spcAft>
              <a:buClr>
                <a:srgbClr val="000000"/>
              </a:buClr>
              <a:buSzPts val="2800"/>
              <a:buFont typeface="Helvetica Neue"/>
              <a:buNone/>
              <a:defRPr b="1" sz="2800"/>
            </a:lvl1pPr>
            <a:lvl2pPr indent="-228600" lvl="1" marL="914400" rtl="0" algn="l">
              <a:lnSpc>
                <a:spcPct val="100000"/>
              </a:lnSpc>
              <a:spcBef>
                <a:spcPts val="0"/>
              </a:spcBef>
              <a:spcAft>
                <a:spcPts val="0"/>
              </a:spcAft>
              <a:buClr>
                <a:srgbClr val="000000"/>
              </a:buClr>
              <a:buSzPts val="2800"/>
              <a:buFont typeface="Helvetica Neue"/>
              <a:buNone/>
              <a:defRPr b="1" sz="2800"/>
            </a:lvl2pPr>
            <a:lvl3pPr indent="-228600" lvl="2" marL="1371600" rtl="0" algn="l">
              <a:lnSpc>
                <a:spcPct val="100000"/>
              </a:lnSpc>
              <a:spcBef>
                <a:spcPts val="0"/>
              </a:spcBef>
              <a:spcAft>
                <a:spcPts val="0"/>
              </a:spcAft>
              <a:buClr>
                <a:srgbClr val="000000"/>
              </a:buClr>
              <a:buSzPts val="2800"/>
              <a:buFont typeface="Helvetica Neue"/>
              <a:buNone/>
              <a:defRPr b="1" sz="2800"/>
            </a:lvl3pPr>
            <a:lvl4pPr indent="-228600" lvl="3" marL="1828800" rtl="0" algn="l">
              <a:lnSpc>
                <a:spcPct val="100000"/>
              </a:lnSpc>
              <a:spcBef>
                <a:spcPts val="0"/>
              </a:spcBef>
              <a:spcAft>
                <a:spcPts val="0"/>
              </a:spcAft>
              <a:buClr>
                <a:srgbClr val="000000"/>
              </a:buClr>
              <a:buSzPts val="2800"/>
              <a:buFont typeface="Helvetica Neue"/>
              <a:buNone/>
              <a:defRPr b="1" sz="2800"/>
            </a:lvl4pPr>
            <a:lvl5pPr indent="-228600" lvl="4" marL="2286000" rtl="0" algn="l">
              <a:lnSpc>
                <a:spcPct val="100000"/>
              </a:lnSpc>
              <a:spcBef>
                <a:spcPts val="0"/>
              </a:spcBef>
              <a:spcAft>
                <a:spcPts val="0"/>
              </a:spcAft>
              <a:buClr>
                <a:srgbClr val="000000"/>
              </a:buClr>
              <a:buSzPts val="2800"/>
              <a:buFont typeface="Helvetica Neue"/>
              <a:buNone/>
              <a:defRPr b="1" sz="2800"/>
            </a:lvl5pPr>
            <a:lvl6pPr indent="-298450" lvl="5" marL="2743200" rtl="0" algn="l">
              <a:lnSpc>
                <a:spcPct val="90000"/>
              </a:lnSpc>
              <a:spcBef>
                <a:spcPts val="2300"/>
              </a:spcBef>
              <a:spcAft>
                <a:spcPts val="0"/>
              </a:spcAft>
              <a:buClr>
                <a:srgbClr val="000000"/>
              </a:buClr>
              <a:buSzPts val="1100"/>
              <a:buChar char="–"/>
              <a:defRPr/>
            </a:lvl6pPr>
            <a:lvl7pPr indent="-298450" lvl="6" marL="3200400" rtl="0" algn="l">
              <a:lnSpc>
                <a:spcPct val="90000"/>
              </a:lnSpc>
              <a:spcBef>
                <a:spcPts val="2300"/>
              </a:spcBef>
              <a:spcAft>
                <a:spcPts val="0"/>
              </a:spcAft>
              <a:buClr>
                <a:srgbClr val="000000"/>
              </a:buClr>
              <a:buSzPts val="1100"/>
              <a:buChar char="■"/>
              <a:defRPr/>
            </a:lvl7pPr>
            <a:lvl8pPr indent="-298450" lvl="7" marL="3657600" rtl="0" algn="l">
              <a:lnSpc>
                <a:spcPct val="90000"/>
              </a:lnSpc>
              <a:spcBef>
                <a:spcPts val="2300"/>
              </a:spcBef>
              <a:spcAft>
                <a:spcPts val="0"/>
              </a:spcAft>
              <a:buClr>
                <a:srgbClr val="000000"/>
              </a:buClr>
              <a:buSzPts val="1100"/>
              <a:buChar char="–"/>
              <a:defRPr/>
            </a:lvl8pPr>
            <a:lvl9pPr indent="-298450" lvl="8" marL="4114800" rtl="0" algn="l">
              <a:lnSpc>
                <a:spcPct val="90000"/>
              </a:lnSpc>
              <a:spcBef>
                <a:spcPts val="2300"/>
              </a:spcBef>
              <a:spcAft>
                <a:spcPts val="0"/>
              </a:spcAft>
              <a:buClr>
                <a:srgbClr val="000000"/>
              </a:buClr>
              <a:buSzPts val="1100"/>
              <a:buChar char="■"/>
              <a:defRPr/>
            </a:lvl9pPr>
          </a:lstStyle>
          <a:p/>
        </p:txBody>
      </p:sp>
      <p:sp>
        <p:nvSpPr>
          <p:cNvPr id="61" name="Google Shape;61;g2846080053b_1_192"/>
          <p:cNvSpPr txBox="1"/>
          <p:nvPr>
            <p:ph idx="12" type="sldNum"/>
          </p:nvPr>
        </p:nvSpPr>
        <p:spPr>
          <a:xfrm>
            <a:off x="6000750" y="6540500"/>
            <a:ext cx="1845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000000"/>
              </a:buClr>
              <a:buSzPts val="900"/>
              <a:buFont typeface="Helvetica Neue"/>
              <a:buNone/>
              <a:defRPr sz="900">
                <a:solidFill>
                  <a:srgbClr val="000000"/>
                </a:solidFill>
              </a:defRPr>
            </a:lvl1pPr>
            <a:lvl2pPr indent="0" lvl="1" marL="0" rtl="0" algn="ctr">
              <a:lnSpc>
                <a:spcPct val="100000"/>
              </a:lnSpc>
              <a:spcBef>
                <a:spcPts val="0"/>
              </a:spcBef>
              <a:spcAft>
                <a:spcPts val="0"/>
              </a:spcAft>
              <a:buClr>
                <a:srgbClr val="000000"/>
              </a:buClr>
              <a:buSzPts val="900"/>
              <a:buFont typeface="Helvetica Neue"/>
              <a:buNone/>
              <a:defRPr sz="900">
                <a:solidFill>
                  <a:srgbClr val="000000"/>
                </a:solidFill>
              </a:defRPr>
            </a:lvl2pPr>
            <a:lvl3pPr indent="0" lvl="2" marL="0" rtl="0" algn="ctr">
              <a:lnSpc>
                <a:spcPct val="100000"/>
              </a:lnSpc>
              <a:spcBef>
                <a:spcPts val="0"/>
              </a:spcBef>
              <a:spcAft>
                <a:spcPts val="0"/>
              </a:spcAft>
              <a:buClr>
                <a:srgbClr val="000000"/>
              </a:buClr>
              <a:buSzPts val="900"/>
              <a:buFont typeface="Helvetica Neue"/>
              <a:buNone/>
              <a:defRPr sz="900">
                <a:solidFill>
                  <a:srgbClr val="000000"/>
                </a:solidFill>
              </a:defRPr>
            </a:lvl3pPr>
            <a:lvl4pPr indent="0" lvl="3" marL="0" rtl="0" algn="ctr">
              <a:lnSpc>
                <a:spcPct val="100000"/>
              </a:lnSpc>
              <a:spcBef>
                <a:spcPts val="0"/>
              </a:spcBef>
              <a:spcAft>
                <a:spcPts val="0"/>
              </a:spcAft>
              <a:buClr>
                <a:srgbClr val="000000"/>
              </a:buClr>
              <a:buSzPts val="900"/>
              <a:buFont typeface="Helvetica Neue"/>
              <a:buNone/>
              <a:defRPr sz="900">
                <a:solidFill>
                  <a:srgbClr val="000000"/>
                </a:solidFill>
              </a:defRPr>
            </a:lvl4pPr>
            <a:lvl5pPr indent="0" lvl="4" marL="0" rtl="0" algn="ctr">
              <a:lnSpc>
                <a:spcPct val="100000"/>
              </a:lnSpc>
              <a:spcBef>
                <a:spcPts val="0"/>
              </a:spcBef>
              <a:spcAft>
                <a:spcPts val="0"/>
              </a:spcAft>
              <a:buClr>
                <a:srgbClr val="000000"/>
              </a:buClr>
              <a:buSzPts val="900"/>
              <a:buFont typeface="Helvetica Neue"/>
              <a:buNone/>
              <a:defRPr sz="900">
                <a:solidFill>
                  <a:srgbClr val="000000"/>
                </a:solidFill>
              </a:defRPr>
            </a:lvl5pPr>
            <a:lvl6pPr indent="0" lvl="5" marL="0" rtl="0" algn="ctr">
              <a:lnSpc>
                <a:spcPct val="100000"/>
              </a:lnSpc>
              <a:spcBef>
                <a:spcPts val="0"/>
              </a:spcBef>
              <a:spcAft>
                <a:spcPts val="0"/>
              </a:spcAft>
              <a:buClr>
                <a:srgbClr val="000000"/>
              </a:buClr>
              <a:buSzPts val="900"/>
              <a:buFont typeface="Helvetica Neue"/>
              <a:buNone/>
              <a:defRPr sz="900">
                <a:solidFill>
                  <a:srgbClr val="000000"/>
                </a:solidFill>
              </a:defRPr>
            </a:lvl6pPr>
            <a:lvl7pPr indent="0" lvl="6" marL="0" rtl="0" algn="ctr">
              <a:lnSpc>
                <a:spcPct val="100000"/>
              </a:lnSpc>
              <a:spcBef>
                <a:spcPts val="0"/>
              </a:spcBef>
              <a:spcAft>
                <a:spcPts val="0"/>
              </a:spcAft>
              <a:buClr>
                <a:srgbClr val="000000"/>
              </a:buClr>
              <a:buSzPts val="900"/>
              <a:buFont typeface="Helvetica Neue"/>
              <a:buNone/>
              <a:defRPr sz="900">
                <a:solidFill>
                  <a:srgbClr val="000000"/>
                </a:solidFill>
              </a:defRPr>
            </a:lvl7pPr>
            <a:lvl8pPr indent="0" lvl="7" marL="0" rtl="0" algn="ctr">
              <a:lnSpc>
                <a:spcPct val="100000"/>
              </a:lnSpc>
              <a:spcBef>
                <a:spcPts val="0"/>
              </a:spcBef>
              <a:spcAft>
                <a:spcPts val="0"/>
              </a:spcAft>
              <a:buClr>
                <a:srgbClr val="000000"/>
              </a:buClr>
              <a:buSzPts val="900"/>
              <a:buFont typeface="Helvetica Neue"/>
              <a:buNone/>
              <a:defRPr sz="900">
                <a:solidFill>
                  <a:srgbClr val="000000"/>
                </a:solidFill>
              </a:defRPr>
            </a:lvl8pPr>
            <a:lvl9pPr indent="0" lvl="8" marL="0" rtl="0" algn="ctr">
              <a:lnSpc>
                <a:spcPct val="100000"/>
              </a:lnSpc>
              <a:spcBef>
                <a:spcPts val="0"/>
              </a:spcBef>
              <a:spcAft>
                <a:spcPts val="0"/>
              </a:spcAft>
              <a:buClr>
                <a:srgbClr val="000000"/>
              </a:buClr>
              <a:buSzPts val="900"/>
              <a:buFont typeface="Helvetica Neue"/>
              <a:buNone/>
              <a:defRPr sz="900">
                <a:solidFill>
                  <a:srgbClr val="000000"/>
                </a:solidFill>
              </a:defRPr>
            </a:lvl9pPr>
          </a:lstStyle>
          <a:p>
            <a:pPr indent="0" lvl="0" marL="0" rtl="0" algn="ctr">
              <a:spcBef>
                <a:spcPts val="0"/>
              </a:spcBef>
              <a:spcAft>
                <a:spcPts val="0"/>
              </a:spcAft>
              <a:buNone/>
            </a:pPr>
            <a:fld id="{00000000-1234-1234-1234-123412341234}" type="slidenum">
              <a:rPr lang="en-US"/>
              <a:t>‹#›</a:t>
            </a:fld>
            <a:endParaRPr sz="1200">
              <a:solidFill>
                <a:srgbClr val="767679"/>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2" name="Shape 62"/>
        <p:cNvGrpSpPr/>
        <p:nvPr/>
      </p:nvGrpSpPr>
      <p:grpSpPr>
        <a:xfrm>
          <a:off x="0" y="0"/>
          <a:ext cx="0" cy="0"/>
          <a:chOff x="0" y="0"/>
          <a:chExt cx="0" cy="0"/>
        </a:xfrm>
      </p:grpSpPr>
      <p:sp>
        <p:nvSpPr>
          <p:cNvPr id="63" name="Google Shape;63;g2846080053b_1_325"/>
          <p:cNvSpPr txBox="1"/>
          <p:nvPr>
            <p:ph type="title"/>
          </p:nvPr>
        </p:nvSpPr>
        <p:spPr>
          <a:xfrm>
            <a:off x="415600" y="593367"/>
            <a:ext cx="11360700" cy="763500"/>
          </a:xfrm>
          <a:prstGeom prst="rect">
            <a:avLst/>
          </a:prstGeom>
        </p:spPr>
        <p:txBody>
          <a:bodyPr anchorCtr="0" anchor="t"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g2846080053b_1_325"/>
          <p:cNvSpPr txBox="1"/>
          <p:nvPr>
            <p:ph idx="1" type="body"/>
          </p:nvPr>
        </p:nvSpPr>
        <p:spPr>
          <a:xfrm>
            <a:off x="415600" y="1536633"/>
            <a:ext cx="5333100" cy="4555200"/>
          </a:xfrm>
          <a:prstGeom prst="rect">
            <a:avLst/>
          </a:prstGeom>
        </p:spPr>
        <p:txBody>
          <a:bodyPr anchorCtr="0" anchor="t" bIns="0" lIns="0" spcFirstLastPara="1" rIns="0" wrap="square" tIns="0">
            <a:noAutofit/>
          </a:bodyPr>
          <a:lstStyle>
            <a:lvl1pPr indent="-349250" lvl="0" marL="457200" rtl="0">
              <a:spcBef>
                <a:spcPts val="1000"/>
              </a:spcBef>
              <a:spcAft>
                <a:spcPts val="0"/>
              </a:spcAft>
              <a:buSzPts val="1900"/>
              <a:buChar char="•"/>
              <a:defRPr sz="1900"/>
            </a:lvl1pPr>
            <a:lvl2pPr indent="-330200" lvl="1" marL="914400" rtl="0">
              <a:spcBef>
                <a:spcPts val="500"/>
              </a:spcBef>
              <a:spcAft>
                <a:spcPts val="0"/>
              </a:spcAft>
              <a:buSzPts val="1600"/>
              <a:buChar char="•"/>
              <a:defRPr sz="1600"/>
            </a:lvl2pPr>
            <a:lvl3pPr indent="-330200" lvl="2" marL="1371600" rtl="0">
              <a:spcBef>
                <a:spcPts val="500"/>
              </a:spcBef>
              <a:spcAft>
                <a:spcPts val="0"/>
              </a:spcAft>
              <a:buSzPts val="1600"/>
              <a:buChar char="•"/>
              <a:defRPr sz="1600"/>
            </a:lvl3pPr>
            <a:lvl4pPr indent="-330200" lvl="3" marL="1828800" rtl="0">
              <a:spcBef>
                <a:spcPts val="500"/>
              </a:spcBef>
              <a:spcAft>
                <a:spcPts val="0"/>
              </a:spcAft>
              <a:buSzPts val="1600"/>
              <a:buChar char="•"/>
              <a:defRPr sz="1600"/>
            </a:lvl4pPr>
            <a:lvl5pPr indent="-330200" lvl="4" marL="2286000" rtl="0">
              <a:spcBef>
                <a:spcPts val="500"/>
              </a:spcBef>
              <a:spcAft>
                <a:spcPts val="0"/>
              </a:spcAft>
              <a:buSzPts val="1600"/>
              <a:buChar char="•"/>
              <a:defRPr sz="1600"/>
            </a:lvl5pPr>
            <a:lvl6pPr indent="-330200" lvl="5" marL="2743200" rtl="0">
              <a:spcBef>
                <a:spcPts val="500"/>
              </a:spcBef>
              <a:spcAft>
                <a:spcPts val="0"/>
              </a:spcAft>
              <a:buSzPts val="1600"/>
              <a:buChar char="–"/>
              <a:defRPr sz="1600"/>
            </a:lvl6pPr>
            <a:lvl7pPr indent="-330200" lvl="6" marL="3200400" rtl="0">
              <a:spcBef>
                <a:spcPts val="500"/>
              </a:spcBef>
              <a:spcAft>
                <a:spcPts val="0"/>
              </a:spcAft>
              <a:buSzPts val="1600"/>
              <a:buChar char="■"/>
              <a:defRPr sz="1600"/>
            </a:lvl7pPr>
            <a:lvl8pPr indent="-330200" lvl="7" marL="3657600" rtl="0">
              <a:spcBef>
                <a:spcPts val="500"/>
              </a:spcBef>
              <a:spcAft>
                <a:spcPts val="0"/>
              </a:spcAft>
              <a:buSzPts val="1600"/>
              <a:buChar char="–"/>
              <a:defRPr sz="1600"/>
            </a:lvl8pPr>
            <a:lvl9pPr indent="-330200" lvl="8" marL="4114800" rtl="0">
              <a:spcBef>
                <a:spcPts val="500"/>
              </a:spcBef>
              <a:spcAft>
                <a:spcPts val="200"/>
              </a:spcAft>
              <a:buSzPts val="1600"/>
              <a:buChar char="■"/>
              <a:defRPr sz="1600"/>
            </a:lvl9pPr>
          </a:lstStyle>
          <a:p/>
        </p:txBody>
      </p:sp>
      <p:sp>
        <p:nvSpPr>
          <p:cNvPr id="65" name="Google Shape;65;g2846080053b_1_325"/>
          <p:cNvSpPr txBox="1"/>
          <p:nvPr>
            <p:ph idx="2" type="body"/>
          </p:nvPr>
        </p:nvSpPr>
        <p:spPr>
          <a:xfrm>
            <a:off x="6443200" y="1536633"/>
            <a:ext cx="5333100" cy="4555200"/>
          </a:xfrm>
          <a:prstGeom prst="rect">
            <a:avLst/>
          </a:prstGeom>
        </p:spPr>
        <p:txBody>
          <a:bodyPr anchorCtr="0" anchor="t" bIns="0" lIns="0" spcFirstLastPara="1" rIns="0" wrap="square" tIns="0">
            <a:noAutofit/>
          </a:bodyPr>
          <a:lstStyle>
            <a:lvl1pPr indent="-349250" lvl="0" marL="457200" rtl="0">
              <a:spcBef>
                <a:spcPts val="1000"/>
              </a:spcBef>
              <a:spcAft>
                <a:spcPts val="0"/>
              </a:spcAft>
              <a:buSzPts val="1900"/>
              <a:buChar char="•"/>
              <a:defRPr sz="1900"/>
            </a:lvl1pPr>
            <a:lvl2pPr indent="-330200" lvl="1" marL="914400" rtl="0">
              <a:spcBef>
                <a:spcPts val="500"/>
              </a:spcBef>
              <a:spcAft>
                <a:spcPts val="0"/>
              </a:spcAft>
              <a:buSzPts val="1600"/>
              <a:buChar char="•"/>
              <a:defRPr sz="1600"/>
            </a:lvl2pPr>
            <a:lvl3pPr indent="-330200" lvl="2" marL="1371600" rtl="0">
              <a:spcBef>
                <a:spcPts val="500"/>
              </a:spcBef>
              <a:spcAft>
                <a:spcPts val="0"/>
              </a:spcAft>
              <a:buSzPts val="1600"/>
              <a:buChar char="•"/>
              <a:defRPr sz="1600"/>
            </a:lvl3pPr>
            <a:lvl4pPr indent="-330200" lvl="3" marL="1828800" rtl="0">
              <a:spcBef>
                <a:spcPts val="500"/>
              </a:spcBef>
              <a:spcAft>
                <a:spcPts val="0"/>
              </a:spcAft>
              <a:buSzPts val="1600"/>
              <a:buChar char="•"/>
              <a:defRPr sz="1600"/>
            </a:lvl4pPr>
            <a:lvl5pPr indent="-330200" lvl="4" marL="2286000" rtl="0">
              <a:spcBef>
                <a:spcPts val="500"/>
              </a:spcBef>
              <a:spcAft>
                <a:spcPts val="0"/>
              </a:spcAft>
              <a:buSzPts val="1600"/>
              <a:buChar char="•"/>
              <a:defRPr sz="1600"/>
            </a:lvl5pPr>
            <a:lvl6pPr indent="-330200" lvl="5" marL="2743200" rtl="0">
              <a:spcBef>
                <a:spcPts val="500"/>
              </a:spcBef>
              <a:spcAft>
                <a:spcPts val="0"/>
              </a:spcAft>
              <a:buSzPts val="1600"/>
              <a:buChar char="–"/>
              <a:defRPr sz="1600"/>
            </a:lvl6pPr>
            <a:lvl7pPr indent="-330200" lvl="6" marL="3200400" rtl="0">
              <a:spcBef>
                <a:spcPts val="500"/>
              </a:spcBef>
              <a:spcAft>
                <a:spcPts val="0"/>
              </a:spcAft>
              <a:buSzPts val="1600"/>
              <a:buChar char="■"/>
              <a:defRPr sz="1600"/>
            </a:lvl7pPr>
            <a:lvl8pPr indent="-330200" lvl="7" marL="3657600" rtl="0">
              <a:spcBef>
                <a:spcPts val="500"/>
              </a:spcBef>
              <a:spcAft>
                <a:spcPts val="0"/>
              </a:spcAft>
              <a:buSzPts val="1600"/>
              <a:buChar char="–"/>
              <a:defRPr sz="1600"/>
            </a:lvl8pPr>
            <a:lvl9pPr indent="-330200" lvl="8" marL="4114800" rtl="0">
              <a:spcBef>
                <a:spcPts val="500"/>
              </a:spcBef>
              <a:spcAft>
                <a:spcPts val="200"/>
              </a:spcAft>
              <a:buSzPts val="1600"/>
              <a:buChar char="■"/>
              <a:defRPr sz="1600"/>
            </a:lvl9pPr>
          </a:lstStyle>
          <a:p/>
        </p:txBody>
      </p:sp>
      <p:sp>
        <p:nvSpPr>
          <p:cNvPr id="66" name="Google Shape;66;g2846080053b_1_325"/>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2842A0"/>
        </a:solidFill>
      </p:bgPr>
    </p:bg>
    <p:spTree>
      <p:nvGrpSpPr>
        <p:cNvPr id="73" name="Shape 73"/>
        <p:cNvGrpSpPr/>
        <p:nvPr/>
      </p:nvGrpSpPr>
      <p:grpSpPr>
        <a:xfrm>
          <a:off x="0" y="0"/>
          <a:ext cx="0" cy="0"/>
          <a:chOff x="0" y="0"/>
          <a:chExt cx="0" cy="0"/>
        </a:xfrm>
      </p:grpSpPr>
      <p:sp>
        <p:nvSpPr>
          <p:cNvPr id="74" name="Google Shape;74;g2848d2516bf_0_1011"/>
          <p:cNvSpPr txBox="1"/>
          <p:nvPr>
            <p:ph type="ctrTitle"/>
          </p:nvPr>
        </p:nvSpPr>
        <p:spPr>
          <a:xfrm>
            <a:off x="3045948" y="2269697"/>
            <a:ext cx="7915800" cy="2469000"/>
          </a:xfrm>
          <a:prstGeom prst="rect">
            <a:avLst/>
          </a:prstGeom>
          <a:noFill/>
          <a:ln>
            <a:noFill/>
          </a:ln>
        </p:spPr>
        <p:txBody>
          <a:bodyPr anchorCtr="0" anchor="b" bIns="0" lIns="0" spcFirstLastPara="1" rIns="0" wrap="square" tIns="0">
            <a:noAutofit/>
          </a:bodyPr>
          <a:lstStyle>
            <a:lvl1pPr lvl="0" rtl="0" algn="l">
              <a:lnSpc>
                <a:spcPct val="89000"/>
              </a:lnSpc>
              <a:spcBef>
                <a:spcPts val="0"/>
              </a:spcBef>
              <a:spcAft>
                <a:spcPts val="0"/>
              </a:spcAft>
              <a:buClr>
                <a:schemeClr val="lt1"/>
              </a:buClr>
              <a:buSzPts val="5400"/>
              <a:buFont typeface="Arial"/>
              <a:buNone/>
              <a:defRPr b="1" sz="54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5" name="Google Shape;75;g2848d2516bf_0_1011"/>
          <p:cNvSpPr txBox="1"/>
          <p:nvPr>
            <p:ph idx="1" type="subTitle"/>
          </p:nvPr>
        </p:nvSpPr>
        <p:spPr>
          <a:xfrm>
            <a:off x="3045947" y="5012898"/>
            <a:ext cx="7915800" cy="1133100"/>
          </a:xfrm>
          <a:prstGeom prst="rect">
            <a:avLst/>
          </a:prstGeom>
          <a:noFill/>
          <a:ln>
            <a:noFill/>
          </a:ln>
        </p:spPr>
        <p:txBody>
          <a:bodyPr anchorCtr="0" anchor="t" bIns="0" lIns="0" spcFirstLastPara="1" rIns="0" wrap="square" tIns="0">
            <a:normAutofit/>
          </a:bodyPr>
          <a:lstStyle>
            <a:lvl1pPr lvl="0" rtl="0" algn="l">
              <a:lnSpc>
                <a:spcPct val="112000"/>
              </a:lnSpc>
              <a:spcBef>
                <a:spcPts val="0"/>
              </a:spcBef>
              <a:spcAft>
                <a:spcPts val="0"/>
              </a:spcAft>
              <a:buSzPts val="2800"/>
              <a:buNone/>
              <a:defRPr sz="2800">
                <a:solidFill>
                  <a:schemeClr val="lt1"/>
                </a:solidFill>
              </a:defRPr>
            </a:lvl1pPr>
            <a:lvl2pPr lvl="1" rtl="0" algn="ctr">
              <a:lnSpc>
                <a:spcPct val="94000"/>
              </a:lnSpc>
              <a:spcBef>
                <a:spcPts val="500"/>
              </a:spcBef>
              <a:spcAft>
                <a:spcPts val="0"/>
              </a:spcAft>
              <a:buSzPts val="2000"/>
              <a:buNone/>
              <a:defRPr sz="2000"/>
            </a:lvl2pPr>
            <a:lvl3pPr lvl="2" rtl="0" algn="ctr">
              <a:lnSpc>
                <a:spcPct val="94000"/>
              </a:lnSpc>
              <a:spcBef>
                <a:spcPts val="500"/>
              </a:spcBef>
              <a:spcAft>
                <a:spcPts val="0"/>
              </a:spcAft>
              <a:buSzPts val="1800"/>
              <a:buNone/>
              <a:defRPr sz="1800"/>
            </a:lvl3pPr>
            <a:lvl4pPr lvl="3" rtl="0" algn="ctr">
              <a:lnSpc>
                <a:spcPct val="94000"/>
              </a:lnSpc>
              <a:spcBef>
                <a:spcPts val="500"/>
              </a:spcBef>
              <a:spcAft>
                <a:spcPts val="0"/>
              </a:spcAft>
              <a:buSzPts val="1600"/>
              <a:buNone/>
              <a:defRPr sz="1600"/>
            </a:lvl4pPr>
            <a:lvl5pPr lvl="4" rtl="0" algn="ctr">
              <a:lnSpc>
                <a:spcPct val="94000"/>
              </a:lnSpc>
              <a:spcBef>
                <a:spcPts val="500"/>
              </a:spcBef>
              <a:spcAft>
                <a:spcPts val="0"/>
              </a:spcAft>
              <a:buSzPts val="1600"/>
              <a:buNone/>
              <a:defRPr sz="1600"/>
            </a:lvl5pPr>
            <a:lvl6pPr lvl="5" rtl="0" algn="ctr">
              <a:lnSpc>
                <a:spcPct val="94000"/>
              </a:lnSpc>
              <a:spcBef>
                <a:spcPts val="500"/>
              </a:spcBef>
              <a:spcAft>
                <a:spcPts val="0"/>
              </a:spcAft>
              <a:buClr>
                <a:schemeClr val="dk2"/>
              </a:buClr>
              <a:buSzPts val="1600"/>
              <a:buNone/>
              <a:defRPr sz="1600"/>
            </a:lvl6pPr>
            <a:lvl7pPr lvl="6" rtl="0" algn="ctr">
              <a:lnSpc>
                <a:spcPct val="94000"/>
              </a:lnSpc>
              <a:spcBef>
                <a:spcPts val="500"/>
              </a:spcBef>
              <a:spcAft>
                <a:spcPts val="0"/>
              </a:spcAft>
              <a:buClr>
                <a:schemeClr val="dk2"/>
              </a:buClr>
              <a:buSzPts val="1600"/>
              <a:buNone/>
              <a:defRPr sz="1600"/>
            </a:lvl7pPr>
            <a:lvl8pPr lvl="7" rtl="0" algn="ctr">
              <a:lnSpc>
                <a:spcPct val="94000"/>
              </a:lnSpc>
              <a:spcBef>
                <a:spcPts val="500"/>
              </a:spcBef>
              <a:spcAft>
                <a:spcPts val="0"/>
              </a:spcAft>
              <a:buClr>
                <a:schemeClr val="dk2"/>
              </a:buClr>
              <a:buSzPts val="1600"/>
              <a:buNone/>
              <a:defRPr sz="1600"/>
            </a:lvl8pPr>
            <a:lvl9pPr lvl="8" rtl="0" algn="ctr">
              <a:lnSpc>
                <a:spcPct val="94000"/>
              </a:lnSpc>
              <a:spcBef>
                <a:spcPts val="500"/>
              </a:spcBef>
              <a:spcAft>
                <a:spcPts val="200"/>
              </a:spcAft>
              <a:buClr>
                <a:schemeClr val="dk2"/>
              </a:buClr>
              <a:buSzPts val="1600"/>
              <a:buNone/>
              <a:defRPr sz="1600"/>
            </a:lvl9pPr>
          </a:lstStyle>
          <a:p/>
        </p:txBody>
      </p:sp>
      <p:pic>
        <p:nvPicPr>
          <p:cNvPr id="76" name="Google Shape;76;g2848d2516bf_0_1011"/>
          <p:cNvPicPr preferRelativeResize="0"/>
          <p:nvPr/>
        </p:nvPicPr>
        <p:blipFill rotWithShape="1">
          <a:blip r:embed="rId2">
            <a:alphaModFix/>
          </a:blip>
          <a:srcRect b="0" l="0" r="0" t="0"/>
          <a:stretch/>
        </p:blipFill>
        <p:spPr>
          <a:xfrm>
            <a:off x="665575" y="308915"/>
            <a:ext cx="7772402" cy="205491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bg>
      <p:bgPr>
        <a:solidFill>
          <a:srgbClr val="1C82B8"/>
        </a:solidFill>
      </p:bgPr>
    </p:bg>
    <p:spTree>
      <p:nvGrpSpPr>
        <p:cNvPr id="77" name="Shape 77"/>
        <p:cNvGrpSpPr/>
        <p:nvPr/>
      </p:nvGrpSpPr>
      <p:grpSpPr>
        <a:xfrm>
          <a:off x="0" y="0"/>
          <a:ext cx="0" cy="0"/>
          <a:chOff x="0" y="0"/>
          <a:chExt cx="0" cy="0"/>
        </a:xfrm>
      </p:grpSpPr>
      <p:sp>
        <p:nvSpPr>
          <p:cNvPr id="78" name="Google Shape;78;g2848d2516bf_0_1015"/>
          <p:cNvSpPr txBox="1"/>
          <p:nvPr>
            <p:ph type="ctrTitle"/>
          </p:nvPr>
        </p:nvSpPr>
        <p:spPr>
          <a:xfrm>
            <a:off x="1097280" y="1042416"/>
            <a:ext cx="10058400" cy="1737300"/>
          </a:xfrm>
          <a:prstGeom prst="rect">
            <a:avLst/>
          </a:prstGeom>
          <a:noFill/>
          <a:ln>
            <a:noFill/>
          </a:ln>
        </p:spPr>
        <p:txBody>
          <a:bodyPr anchorCtr="0" anchor="b" bIns="0" lIns="0" spcFirstLastPara="1" rIns="0" wrap="square" tIns="0">
            <a:noAutofit/>
          </a:bodyPr>
          <a:lstStyle>
            <a:lvl1pPr lvl="0" rtl="0" algn="l">
              <a:lnSpc>
                <a:spcPct val="89000"/>
              </a:lnSpc>
              <a:spcBef>
                <a:spcPts val="0"/>
              </a:spcBef>
              <a:spcAft>
                <a:spcPts val="0"/>
              </a:spcAft>
              <a:buClr>
                <a:schemeClr val="lt1"/>
              </a:buClr>
              <a:buSzPts val="4800"/>
              <a:buFont typeface="Arial"/>
              <a:buNone/>
              <a:defRPr b="1" sz="48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 name="Google Shape;79;g2848d2516bf_0_1015"/>
          <p:cNvSpPr txBox="1"/>
          <p:nvPr>
            <p:ph idx="1" type="subTitle"/>
          </p:nvPr>
        </p:nvSpPr>
        <p:spPr>
          <a:xfrm>
            <a:off x="1097280" y="3200400"/>
            <a:ext cx="10058400" cy="1913100"/>
          </a:xfrm>
          <a:prstGeom prst="rect">
            <a:avLst/>
          </a:prstGeom>
          <a:noFill/>
          <a:ln>
            <a:noFill/>
          </a:ln>
        </p:spPr>
        <p:txBody>
          <a:bodyPr anchorCtr="0" anchor="t" bIns="0" lIns="0" spcFirstLastPara="1" rIns="0" wrap="square" tIns="0">
            <a:normAutofit/>
          </a:bodyPr>
          <a:lstStyle>
            <a:lvl1pPr lvl="0" rtl="0" algn="l">
              <a:lnSpc>
                <a:spcPct val="112000"/>
              </a:lnSpc>
              <a:spcBef>
                <a:spcPts val="0"/>
              </a:spcBef>
              <a:spcAft>
                <a:spcPts val="0"/>
              </a:spcAft>
              <a:buSzPts val="2800"/>
              <a:buNone/>
              <a:defRPr sz="2800">
                <a:solidFill>
                  <a:schemeClr val="lt1"/>
                </a:solidFill>
              </a:defRPr>
            </a:lvl1pPr>
            <a:lvl2pPr lvl="1" rtl="0" algn="ctr">
              <a:lnSpc>
                <a:spcPct val="94000"/>
              </a:lnSpc>
              <a:spcBef>
                <a:spcPts val="500"/>
              </a:spcBef>
              <a:spcAft>
                <a:spcPts val="0"/>
              </a:spcAft>
              <a:buSzPts val="2000"/>
              <a:buNone/>
              <a:defRPr sz="2000"/>
            </a:lvl2pPr>
            <a:lvl3pPr lvl="2" rtl="0" algn="ctr">
              <a:lnSpc>
                <a:spcPct val="94000"/>
              </a:lnSpc>
              <a:spcBef>
                <a:spcPts val="500"/>
              </a:spcBef>
              <a:spcAft>
                <a:spcPts val="0"/>
              </a:spcAft>
              <a:buSzPts val="1800"/>
              <a:buNone/>
              <a:defRPr sz="1800"/>
            </a:lvl3pPr>
            <a:lvl4pPr lvl="3" rtl="0" algn="ctr">
              <a:lnSpc>
                <a:spcPct val="94000"/>
              </a:lnSpc>
              <a:spcBef>
                <a:spcPts val="500"/>
              </a:spcBef>
              <a:spcAft>
                <a:spcPts val="0"/>
              </a:spcAft>
              <a:buSzPts val="1600"/>
              <a:buNone/>
              <a:defRPr sz="1600"/>
            </a:lvl4pPr>
            <a:lvl5pPr lvl="4" rtl="0" algn="ctr">
              <a:lnSpc>
                <a:spcPct val="94000"/>
              </a:lnSpc>
              <a:spcBef>
                <a:spcPts val="500"/>
              </a:spcBef>
              <a:spcAft>
                <a:spcPts val="0"/>
              </a:spcAft>
              <a:buSzPts val="1600"/>
              <a:buNone/>
              <a:defRPr sz="1600"/>
            </a:lvl5pPr>
            <a:lvl6pPr lvl="5" rtl="0" algn="ctr">
              <a:lnSpc>
                <a:spcPct val="94000"/>
              </a:lnSpc>
              <a:spcBef>
                <a:spcPts val="500"/>
              </a:spcBef>
              <a:spcAft>
                <a:spcPts val="0"/>
              </a:spcAft>
              <a:buClr>
                <a:schemeClr val="dk2"/>
              </a:buClr>
              <a:buSzPts val="1600"/>
              <a:buNone/>
              <a:defRPr sz="1600"/>
            </a:lvl6pPr>
            <a:lvl7pPr lvl="6" rtl="0" algn="ctr">
              <a:lnSpc>
                <a:spcPct val="94000"/>
              </a:lnSpc>
              <a:spcBef>
                <a:spcPts val="500"/>
              </a:spcBef>
              <a:spcAft>
                <a:spcPts val="0"/>
              </a:spcAft>
              <a:buClr>
                <a:schemeClr val="dk2"/>
              </a:buClr>
              <a:buSzPts val="1600"/>
              <a:buNone/>
              <a:defRPr sz="1600"/>
            </a:lvl7pPr>
            <a:lvl8pPr lvl="7" rtl="0" algn="ctr">
              <a:lnSpc>
                <a:spcPct val="94000"/>
              </a:lnSpc>
              <a:spcBef>
                <a:spcPts val="500"/>
              </a:spcBef>
              <a:spcAft>
                <a:spcPts val="0"/>
              </a:spcAft>
              <a:buClr>
                <a:schemeClr val="dk2"/>
              </a:buClr>
              <a:buSzPts val="1600"/>
              <a:buNone/>
              <a:defRPr sz="1600"/>
            </a:lvl8pPr>
            <a:lvl9pPr lvl="8" rtl="0" algn="ctr">
              <a:lnSpc>
                <a:spcPct val="94000"/>
              </a:lnSpc>
              <a:spcBef>
                <a:spcPts val="500"/>
              </a:spcBef>
              <a:spcAft>
                <a:spcPts val="200"/>
              </a:spcAft>
              <a:buClr>
                <a:schemeClr val="dk2"/>
              </a:buClr>
              <a:buSzPts val="1600"/>
              <a:buNone/>
              <a:defRPr sz="1600"/>
            </a:lvl9pPr>
          </a:lstStyle>
          <a:p/>
        </p:txBody>
      </p:sp>
      <p:pic>
        <p:nvPicPr>
          <p:cNvPr id="80" name="Google Shape;80;g2848d2516bf_0_1015"/>
          <p:cNvPicPr preferRelativeResize="0"/>
          <p:nvPr/>
        </p:nvPicPr>
        <p:blipFill rotWithShape="1">
          <a:blip r:embed="rId2">
            <a:alphaModFix/>
          </a:blip>
          <a:srcRect b="0" l="38858" r="850" t="0"/>
          <a:stretch/>
        </p:blipFill>
        <p:spPr>
          <a:xfrm>
            <a:off x="0" y="0"/>
            <a:ext cx="501805" cy="685800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showMasterSp="0">
  <p:cSld name="1_section divider">
    <p:bg>
      <p:bgPr>
        <a:solidFill>
          <a:srgbClr val="663399"/>
        </a:solidFill>
      </p:bgPr>
    </p:bg>
    <p:spTree>
      <p:nvGrpSpPr>
        <p:cNvPr id="81" name="Shape 81"/>
        <p:cNvGrpSpPr/>
        <p:nvPr/>
      </p:nvGrpSpPr>
      <p:grpSpPr>
        <a:xfrm>
          <a:off x="0" y="0"/>
          <a:ext cx="0" cy="0"/>
          <a:chOff x="0" y="0"/>
          <a:chExt cx="0" cy="0"/>
        </a:xfrm>
      </p:grpSpPr>
      <p:sp>
        <p:nvSpPr>
          <p:cNvPr id="82" name="Google Shape;82;g2848d2516bf_0_1019"/>
          <p:cNvSpPr txBox="1"/>
          <p:nvPr>
            <p:ph type="ctrTitle"/>
          </p:nvPr>
        </p:nvSpPr>
        <p:spPr>
          <a:xfrm>
            <a:off x="1097280" y="1042416"/>
            <a:ext cx="10058400" cy="1828800"/>
          </a:xfrm>
          <a:prstGeom prst="rect">
            <a:avLst/>
          </a:prstGeom>
          <a:noFill/>
          <a:ln>
            <a:noFill/>
          </a:ln>
        </p:spPr>
        <p:txBody>
          <a:bodyPr anchorCtr="0" anchor="b" bIns="0" lIns="0" spcFirstLastPara="1" rIns="0" wrap="square" tIns="0">
            <a:noAutofit/>
          </a:bodyPr>
          <a:lstStyle>
            <a:lvl1pPr lvl="0" rtl="0" algn="l">
              <a:lnSpc>
                <a:spcPct val="89000"/>
              </a:lnSpc>
              <a:spcBef>
                <a:spcPts val="0"/>
              </a:spcBef>
              <a:spcAft>
                <a:spcPts val="0"/>
              </a:spcAft>
              <a:buClr>
                <a:schemeClr val="lt1"/>
              </a:buClr>
              <a:buSzPts val="4800"/>
              <a:buFont typeface="Arial"/>
              <a:buNone/>
              <a:defRPr b="1" sz="48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 name="Google Shape;83;g2848d2516bf_0_1019"/>
          <p:cNvSpPr txBox="1"/>
          <p:nvPr>
            <p:ph idx="1" type="subTitle"/>
          </p:nvPr>
        </p:nvSpPr>
        <p:spPr>
          <a:xfrm>
            <a:off x="1097280" y="3200400"/>
            <a:ext cx="10058400" cy="1913100"/>
          </a:xfrm>
          <a:prstGeom prst="rect">
            <a:avLst/>
          </a:prstGeom>
          <a:noFill/>
          <a:ln>
            <a:noFill/>
          </a:ln>
        </p:spPr>
        <p:txBody>
          <a:bodyPr anchorCtr="0" anchor="t" bIns="0" lIns="0" spcFirstLastPara="1" rIns="0" wrap="square" tIns="0">
            <a:normAutofit/>
          </a:bodyPr>
          <a:lstStyle>
            <a:lvl1pPr lvl="0" rtl="0" algn="l">
              <a:lnSpc>
                <a:spcPct val="112000"/>
              </a:lnSpc>
              <a:spcBef>
                <a:spcPts val="0"/>
              </a:spcBef>
              <a:spcAft>
                <a:spcPts val="0"/>
              </a:spcAft>
              <a:buSzPts val="2800"/>
              <a:buNone/>
              <a:defRPr sz="2800">
                <a:solidFill>
                  <a:schemeClr val="lt1"/>
                </a:solidFill>
              </a:defRPr>
            </a:lvl1pPr>
            <a:lvl2pPr lvl="1" rtl="0" algn="ctr">
              <a:lnSpc>
                <a:spcPct val="94000"/>
              </a:lnSpc>
              <a:spcBef>
                <a:spcPts val="500"/>
              </a:spcBef>
              <a:spcAft>
                <a:spcPts val="0"/>
              </a:spcAft>
              <a:buSzPts val="2000"/>
              <a:buNone/>
              <a:defRPr sz="2000"/>
            </a:lvl2pPr>
            <a:lvl3pPr lvl="2" rtl="0" algn="ctr">
              <a:lnSpc>
                <a:spcPct val="94000"/>
              </a:lnSpc>
              <a:spcBef>
                <a:spcPts val="500"/>
              </a:spcBef>
              <a:spcAft>
                <a:spcPts val="0"/>
              </a:spcAft>
              <a:buSzPts val="1800"/>
              <a:buNone/>
              <a:defRPr sz="1800"/>
            </a:lvl3pPr>
            <a:lvl4pPr lvl="3" rtl="0" algn="ctr">
              <a:lnSpc>
                <a:spcPct val="94000"/>
              </a:lnSpc>
              <a:spcBef>
                <a:spcPts val="500"/>
              </a:spcBef>
              <a:spcAft>
                <a:spcPts val="0"/>
              </a:spcAft>
              <a:buSzPts val="1600"/>
              <a:buNone/>
              <a:defRPr sz="1600"/>
            </a:lvl4pPr>
            <a:lvl5pPr lvl="4" rtl="0" algn="ctr">
              <a:lnSpc>
                <a:spcPct val="94000"/>
              </a:lnSpc>
              <a:spcBef>
                <a:spcPts val="500"/>
              </a:spcBef>
              <a:spcAft>
                <a:spcPts val="0"/>
              </a:spcAft>
              <a:buSzPts val="1600"/>
              <a:buNone/>
              <a:defRPr sz="1600"/>
            </a:lvl5pPr>
            <a:lvl6pPr lvl="5" rtl="0" algn="ctr">
              <a:lnSpc>
                <a:spcPct val="94000"/>
              </a:lnSpc>
              <a:spcBef>
                <a:spcPts val="500"/>
              </a:spcBef>
              <a:spcAft>
                <a:spcPts val="0"/>
              </a:spcAft>
              <a:buClr>
                <a:schemeClr val="dk2"/>
              </a:buClr>
              <a:buSzPts val="1600"/>
              <a:buNone/>
              <a:defRPr sz="1600"/>
            </a:lvl6pPr>
            <a:lvl7pPr lvl="6" rtl="0" algn="ctr">
              <a:lnSpc>
                <a:spcPct val="94000"/>
              </a:lnSpc>
              <a:spcBef>
                <a:spcPts val="500"/>
              </a:spcBef>
              <a:spcAft>
                <a:spcPts val="0"/>
              </a:spcAft>
              <a:buClr>
                <a:schemeClr val="dk2"/>
              </a:buClr>
              <a:buSzPts val="1600"/>
              <a:buNone/>
              <a:defRPr sz="1600"/>
            </a:lvl7pPr>
            <a:lvl8pPr lvl="7" rtl="0" algn="ctr">
              <a:lnSpc>
                <a:spcPct val="94000"/>
              </a:lnSpc>
              <a:spcBef>
                <a:spcPts val="500"/>
              </a:spcBef>
              <a:spcAft>
                <a:spcPts val="0"/>
              </a:spcAft>
              <a:buClr>
                <a:schemeClr val="dk2"/>
              </a:buClr>
              <a:buSzPts val="1600"/>
              <a:buNone/>
              <a:defRPr sz="1600"/>
            </a:lvl8pPr>
            <a:lvl9pPr lvl="8" rtl="0" algn="ctr">
              <a:lnSpc>
                <a:spcPct val="94000"/>
              </a:lnSpc>
              <a:spcBef>
                <a:spcPts val="500"/>
              </a:spcBef>
              <a:spcAft>
                <a:spcPts val="200"/>
              </a:spcAft>
              <a:buClr>
                <a:schemeClr val="dk2"/>
              </a:buClr>
              <a:buSzPts val="1600"/>
              <a:buNone/>
              <a:defRPr sz="1600"/>
            </a:lvl9pPr>
          </a:lstStyle>
          <a:p/>
        </p:txBody>
      </p:sp>
      <p:pic>
        <p:nvPicPr>
          <p:cNvPr id="84" name="Google Shape;84;g2848d2516bf_0_1019"/>
          <p:cNvPicPr preferRelativeResize="0"/>
          <p:nvPr/>
        </p:nvPicPr>
        <p:blipFill rotWithShape="1">
          <a:blip r:embed="rId2">
            <a:alphaModFix/>
          </a:blip>
          <a:srcRect b="0" l="38858" r="850" t="0"/>
          <a:stretch/>
        </p:blipFill>
        <p:spPr>
          <a:xfrm>
            <a:off x="0" y="0"/>
            <a:ext cx="501805" cy="685800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bg>
      <p:bgPr>
        <a:solidFill>
          <a:schemeClr val="lt1">
            <a:alpha val="49800"/>
          </a:schemeClr>
        </a:solidFill>
      </p:bgPr>
    </p:bg>
    <p:spTree>
      <p:nvGrpSpPr>
        <p:cNvPr id="85" name="Shape 85"/>
        <p:cNvGrpSpPr/>
        <p:nvPr/>
      </p:nvGrpSpPr>
      <p:grpSpPr>
        <a:xfrm>
          <a:off x="0" y="0"/>
          <a:ext cx="0" cy="0"/>
          <a:chOff x="0" y="0"/>
          <a:chExt cx="0" cy="0"/>
        </a:xfrm>
      </p:grpSpPr>
      <p:sp>
        <p:nvSpPr>
          <p:cNvPr id="86" name="Google Shape;86;g2848d2516bf_0_1023"/>
          <p:cNvSpPr txBox="1"/>
          <p:nvPr>
            <p:ph type="title"/>
          </p:nvPr>
        </p:nvSpPr>
        <p:spPr>
          <a:xfrm>
            <a:off x="1097280" y="914399"/>
            <a:ext cx="10317000" cy="1062300"/>
          </a:xfrm>
          <a:prstGeom prst="rect">
            <a:avLst/>
          </a:prstGeom>
          <a:noFill/>
          <a:ln>
            <a:noFill/>
          </a:ln>
        </p:spPr>
        <p:txBody>
          <a:bodyPr anchorCtr="0" anchor="t" bIns="0" lIns="0" spcFirstLastPara="1" rIns="0" wrap="square" tIns="0">
            <a:noAutofit/>
          </a:bodyPr>
          <a:lstStyle>
            <a:lvl1pPr lvl="0" rtl="0" algn="l">
              <a:lnSpc>
                <a:spcPct val="89000"/>
              </a:lnSpc>
              <a:spcBef>
                <a:spcPts val="0"/>
              </a:spcBef>
              <a:spcAft>
                <a:spcPts val="0"/>
              </a:spcAft>
              <a:buClr>
                <a:srgbClr val="2842A0"/>
              </a:buClr>
              <a:buSzPts val="4000"/>
              <a:buFont typeface="Arial"/>
              <a:buNone/>
              <a:defRPr sz="4000" cap="none">
                <a:solidFill>
                  <a:srgbClr val="2842A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 name="Google Shape;87;g2848d2516bf_0_1023"/>
          <p:cNvSpPr txBox="1"/>
          <p:nvPr>
            <p:ph idx="1" type="body"/>
          </p:nvPr>
        </p:nvSpPr>
        <p:spPr>
          <a:xfrm>
            <a:off x="1097280" y="2247900"/>
            <a:ext cx="10303200" cy="3213300"/>
          </a:xfrm>
          <a:prstGeom prst="rect">
            <a:avLst/>
          </a:prstGeom>
          <a:noFill/>
          <a:ln>
            <a:noFill/>
          </a:ln>
        </p:spPr>
        <p:txBody>
          <a:bodyPr anchorCtr="0" anchor="t" bIns="0" lIns="0" spcFirstLastPara="1" rIns="0" wrap="square" tIns="0">
            <a:noAutofit/>
          </a:bodyPr>
          <a:lstStyle>
            <a:lvl1pPr indent="-355600" lvl="0" marL="457200" rtl="0" algn="l">
              <a:lnSpc>
                <a:spcPct val="94000"/>
              </a:lnSpc>
              <a:spcBef>
                <a:spcPts val="0"/>
              </a:spcBef>
              <a:spcAft>
                <a:spcPts val="0"/>
              </a:spcAft>
              <a:buClr>
                <a:srgbClr val="CC3366"/>
              </a:buClr>
              <a:buSzPts val="2000"/>
              <a:buFont typeface="Arial"/>
              <a:buChar char="•"/>
              <a:defRPr sz="2000">
                <a:solidFill>
                  <a:srgbClr val="505050"/>
                </a:solidFill>
              </a:defRPr>
            </a:lvl1pPr>
            <a:lvl2pPr indent="-355600" lvl="1" marL="914400" rtl="0" algn="l">
              <a:lnSpc>
                <a:spcPct val="94000"/>
              </a:lnSpc>
              <a:spcBef>
                <a:spcPts val="1400"/>
              </a:spcBef>
              <a:spcAft>
                <a:spcPts val="0"/>
              </a:spcAft>
              <a:buSzPts val="2000"/>
              <a:buChar char="•"/>
              <a:defRPr sz="2000">
                <a:solidFill>
                  <a:schemeClr val="lt1"/>
                </a:solidFill>
              </a:defRPr>
            </a:lvl2pPr>
            <a:lvl3pPr indent="-355600" lvl="2" marL="1371600" rtl="0" algn="l">
              <a:lnSpc>
                <a:spcPct val="94000"/>
              </a:lnSpc>
              <a:spcBef>
                <a:spcPts val="500"/>
              </a:spcBef>
              <a:spcAft>
                <a:spcPts val="0"/>
              </a:spcAft>
              <a:buSzPts val="2000"/>
              <a:buChar char="•"/>
              <a:defRPr sz="2000">
                <a:solidFill>
                  <a:schemeClr val="lt1"/>
                </a:solidFill>
              </a:defRPr>
            </a:lvl3pPr>
            <a:lvl4pPr indent="-355600" lvl="3" marL="1828800" rtl="0" algn="l">
              <a:lnSpc>
                <a:spcPct val="94000"/>
              </a:lnSpc>
              <a:spcBef>
                <a:spcPts val="500"/>
              </a:spcBef>
              <a:spcAft>
                <a:spcPts val="0"/>
              </a:spcAft>
              <a:buSzPts val="2000"/>
              <a:buChar char="•"/>
              <a:defRPr sz="2000">
                <a:solidFill>
                  <a:schemeClr val="lt1"/>
                </a:solidFill>
              </a:defRPr>
            </a:lvl4pPr>
            <a:lvl5pPr indent="-355600" lvl="4" marL="2286000" rtl="0" algn="l">
              <a:lnSpc>
                <a:spcPct val="94000"/>
              </a:lnSpc>
              <a:spcBef>
                <a:spcPts val="500"/>
              </a:spcBef>
              <a:spcAft>
                <a:spcPts val="0"/>
              </a:spcAft>
              <a:buSzPts val="2000"/>
              <a:buChar char="•"/>
              <a:defRPr sz="2000">
                <a:solidFill>
                  <a:schemeClr val="lt1"/>
                </a:solidFill>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pic>
        <p:nvPicPr>
          <p:cNvPr id="88" name="Google Shape;88;g2848d2516bf_0_1023"/>
          <p:cNvPicPr preferRelativeResize="0"/>
          <p:nvPr/>
        </p:nvPicPr>
        <p:blipFill rotWithShape="1">
          <a:blip r:embed="rId2">
            <a:alphaModFix/>
          </a:blip>
          <a:srcRect b="0" l="38858" r="850" t="0"/>
          <a:stretch/>
        </p:blipFill>
        <p:spPr>
          <a:xfrm>
            <a:off x="0" y="0"/>
            <a:ext cx="501805" cy="685800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no bullets">
  <p:cSld name="content slide no bullets">
    <p:bg>
      <p:bgPr>
        <a:solidFill>
          <a:schemeClr val="lt1">
            <a:alpha val="49800"/>
          </a:schemeClr>
        </a:solidFill>
      </p:bgPr>
    </p:bg>
    <p:spTree>
      <p:nvGrpSpPr>
        <p:cNvPr id="89" name="Shape 89"/>
        <p:cNvGrpSpPr/>
        <p:nvPr/>
      </p:nvGrpSpPr>
      <p:grpSpPr>
        <a:xfrm>
          <a:off x="0" y="0"/>
          <a:ext cx="0" cy="0"/>
          <a:chOff x="0" y="0"/>
          <a:chExt cx="0" cy="0"/>
        </a:xfrm>
      </p:grpSpPr>
      <p:sp>
        <p:nvSpPr>
          <p:cNvPr id="90" name="Google Shape;90;g2848d2516bf_0_1027"/>
          <p:cNvSpPr txBox="1"/>
          <p:nvPr>
            <p:ph type="title"/>
          </p:nvPr>
        </p:nvSpPr>
        <p:spPr>
          <a:xfrm>
            <a:off x="1097280" y="914399"/>
            <a:ext cx="10317000" cy="1062300"/>
          </a:xfrm>
          <a:prstGeom prst="rect">
            <a:avLst/>
          </a:prstGeom>
          <a:noFill/>
          <a:ln>
            <a:noFill/>
          </a:ln>
        </p:spPr>
        <p:txBody>
          <a:bodyPr anchorCtr="0" anchor="t" bIns="0" lIns="0" spcFirstLastPara="1" rIns="0" wrap="square" tIns="0">
            <a:noAutofit/>
          </a:bodyPr>
          <a:lstStyle>
            <a:lvl1pPr lvl="0" rtl="0" algn="l">
              <a:lnSpc>
                <a:spcPct val="89000"/>
              </a:lnSpc>
              <a:spcBef>
                <a:spcPts val="0"/>
              </a:spcBef>
              <a:spcAft>
                <a:spcPts val="0"/>
              </a:spcAft>
              <a:buClr>
                <a:srgbClr val="CC3366"/>
              </a:buClr>
              <a:buSzPts val="4000"/>
              <a:buFont typeface="Arial"/>
              <a:buNone/>
              <a:defRPr sz="4000" cap="none">
                <a:solidFill>
                  <a:srgbClr val="CC33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 name="Google Shape;91;g2848d2516bf_0_1027"/>
          <p:cNvSpPr txBox="1"/>
          <p:nvPr>
            <p:ph idx="1" type="body"/>
          </p:nvPr>
        </p:nvSpPr>
        <p:spPr>
          <a:xfrm>
            <a:off x="1097280" y="2247900"/>
            <a:ext cx="10303200" cy="3213300"/>
          </a:xfrm>
          <a:prstGeom prst="rect">
            <a:avLst/>
          </a:prstGeom>
          <a:noFill/>
          <a:ln>
            <a:noFill/>
          </a:ln>
        </p:spPr>
        <p:txBody>
          <a:bodyPr anchorCtr="0" anchor="t" bIns="0" lIns="0" spcFirstLastPara="1" rIns="0" wrap="square" tIns="0">
            <a:noAutofit/>
          </a:bodyPr>
          <a:lstStyle>
            <a:lvl1pPr indent="-228600" lvl="0" marL="457200" rtl="0" algn="l">
              <a:lnSpc>
                <a:spcPct val="94000"/>
              </a:lnSpc>
              <a:spcBef>
                <a:spcPts val="0"/>
              </a:spcBef>
              <a:spcAft>
                <a:spcPts val="0"/>
              </a:spcAft>
              <a:buClr>
                <a:srgbClr val="D4461D"/>
              </a:buClr>
              <a:buSzPts val="2000"/>
              <a:buFont typeface="Arial"/>
              <a:buNone/>
              <a:defRPr sz="2000">
                <a:solidFill>
                  <a:srgbClr val="505050"/>
                </a:solidFill>
              </a:defRPr>
            </a:lvl1pPr>
            <a:lvl2pPr indent="-355600" lvl="1" marL="914400" rtl="0" algn="l">
              <a:lnSpc>
                <a:spcPct val="94000"/>
              </a:lnSpc>
              <a:spcBef>
                <a:spcPts val="1400"/>
              </a:spcBef>
              <a:spcAft>
                <a:spcPts val="0"/>
              </a:spcAft>
              <a:buSzPts val="2000"/>
              <a:buChar char="•"/>
              <a:defRPr sz="2000">
                <a:solidFill>
                  <a:schemeClr val="lt1"/>
                </a:solidFill>
              </a:defRPr>
            </a:lvl2pPr>
            <a:lvl3pPr indent="-355600" lvl="2" marL="1371600" rtl="0" algn="l">
              <a:lnSpc>
                <a:spcPct val="94000"/>
              </a:lnSpc>
              <a:spcBef>
                <a:spcPts val="500"/>
              </a:spcBef>
              <a:spcAft>
                <a:spcPts val="0"/>
              </a:spcAft>
              <a:buSzPts val="2000"/>
              <a:buChar char="•"/>
              <a:defRPr sz="2000">
                <a:solidFill>
                  <a:schemeClr val="lt1"/>
                </a:solidFill>
              </a:defRPr>
            </a:lvl3pPr>
            <a:lvl4pPr indent="-355600" lvl="3" marL="1828800" rtl="0" algn="l">
              <a:lnSpc>
                <a:spcPct val="94000"/>
              </a:lnSpc>
              <a:spcBef>
                <a:spcPts val="500"/>
              </a:spcBef>
              <a:spcAft>
                <a:spcPts val="0"/>
              </a:spcAft>
              <a:buSzPts val="2000"/>
              <a:buChar char="•"/>
              <a:defRPr sz="2000">
                <a:solidFill>
                  <a:schemeClr val="lt1"/>
                </a:solidFill>
              </a:defRPr>
            </a:lvl4pPr>
            <a:lvl5pPr indent="-355600" lvl="4" marL="2286000" rtl="0" algn="l">
              <a:lnSpc>
                <a:spcPct val="94000"/>
              </a:lnSpc>
              <a:spcBef>
                <a:spcPts val="500"/>
              </a:spcBef>
              <a:spcAft>
                <a:spcPts val="0"/>
              </a:spcAft>
              <a:buSzPts val="2000"/>
              <a:buChar char="•"/>
              <a:defRPr sz="2000">
                <a:solidFill>
                  <a:schemeClr val="lt1"/>
                </a:solidFill>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pic>
        <p:nvPicPr>
          <p:cNvPr id="92" name="Google Shape;92;g2848d2516bf_0_1027"/>
          <p:cNvPicPr preferRelativeResize="0"/>
          <p:nvPr/>
        </p:nvPicPr>
        <p:blipFill rotWithShape="1">
          <a:blip r:embed="rId2">
            <a:alphaModFix/>
          </a:blip>
          <a:srcRect b="0" l="38858" r="850" t="0"/>
          <a:stretch/>
        </p:blipFill>
        <p:spPr>
          <a:xfrm>
            <a:off x="0" y="0"/>
            <a:ext cx="501805" cy="685800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header left">
  <p:cSld name="content with header left">
    <p:bg>
      <p:bgPr>
        <a:solidFill>
          <a:schemeClr val="lt1">
            <a:alpha val="49800"/>
          </a:schemeClr>
        </a:solidFill>
      </p:bgPr>
    </p:bg>
    <p:spTree>
      <p:nvGrpSpPr>
        <p:cNvPr id="93" name="Shape 93"/>
        <p:cNvGrpSpPr/>
        <p:nvPr/>
      </p:nvGrpSpPr>
      <p:grpSpPr>
        <a:xfrm>
          <a:off x="0" y="0"/>
          <a:ext cx="0" cy="0"/>
          <a:chOff x="0" y="0"/>
          <a:chExt cx="0" cy="0"/>
        </a:xfrm>
      </p:grpSpPr>
      <p:sp>
        <p:nvSpPr>
          <p:cNvPr id="94" name="Google Shape;94;g2848d2516bf_0_1031"/>
          <p:cNvSpPr txBox="1"/>
          <p:nvPr>
            <p:ph type="title"/>
          </p:nvPr>
        </p:nvSpPr>
        <p:spPr>
          <a:xfrm>
            <a:off x="1188720" y="914399"/>
            <a:ext cx="3474600" cy="2382300"/>
          </a:xfrm>
          <a:prstGeom prst="rect">
            <a:avLst/>
          </a:prstGeom>
          <a:noFill/>
          <a:ln>
            <a:noFill/>
          </a:ln>
        </p:spPr>
        <p:txBody>
          <a:bodyPr anchorCtr="0" anchor="t" bIns="0" lIns="0" spcFirstLastPara="1" rIns="0" wrap="square" tIns="0">
            <a:noAutofit/>
          </a:bodyPr>
          <a:lstStyle>
            <a:lvl1pPr lvl="0" rtl="0" algn="l">
              <a:lnSpc>
                <a:spcPct val="89000"/>
              </a:lnSpc>
              <a:spcBef>
                <a:spcPts val="0"/>
              </a:spcBef>
              <a:spcAft>
                <a:spcPts val="0"/>
              </a:spcAft>
              <a:buClr>
                <a:srgbClr val="663399"/>
              </a:buClr>
              <a:buSzPts val="4000"/>
              <a:buFont typeface="Arial"/>
              <a:buNone/>
              <a:defRPr sz="4000" cap="none">
                <a:solidFill>
                  <a:srgbClr val="6633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5" name="Google Shape;95;g2848d2516bf_0_1031"/>
          <p:cNvSpPr txBox="1"/>
          <p:nvPr>
            <p:ph idx="1" type="body"/>
          </p:nvPr>
        </p:nvSpPr>
        <p:spPr>
          <a:xfrm>
            <a:off x="1188720" y="3429001"/>
            <a:ext cx="3474600" cy="1263600"/>
          </a:xfrm>
          <a:prstGeom prst="rect">
            <a:avLst/>
          </a:prstGeom>
          <a:noFill/>
          <a:ln>
            <a:noFill/>
          </a:ln>
        </p:spPr>
        <p:txBody>
          <a:bodyPr anchorCtr="0" anchor="t" bIns="0" lIns="0" spcFirstLastPara="1" rIns="0" wrap="square" tIns="0">
            <a:noAutofit/>
          </a:bodyPr>
          <a:lstStyle>
            <a:lvl1pPr indent="-228600" lvl="0" marL="457200" rtl="0" algn="l">
              <a:lnSpc>
                <a:spcPct val="94000"/>
              </a:lnSpc>
              <a:spcBef>
                <a:spcPts val="1000"/>
              </a:spcBef>
              <a:spcAft>
                <a:spcPts val="0"/>
              </a:spcAft>
              <a:buSzPts val="2800"/>
              <a:buFont typeface="Arial"/>
              <a:buNone/>
              <a:defRPr sz="2800">
                <a:solidFill>
                  <a:srgbClr val="505050"/>
                </a:solidFill>
              </a:defRPr>
            </a:lvl1pPr>
            <a:lvl2pPr indent="-228600" lvl="1" marL="914400" rtl="0" algn="l">
              <a:lnSpc>
                <a:spcPct val="94000"/>
              </a:lnSpc>
              <a:spcBef>
                <a:spcPts val="500"/>
              </a:spcBef>
              <a:spcAft>
                <a:spcPts val="0"/>
              </a:spcAft>
              <a:buSzPts val="2000"/>
              <a:buFont typeface="Arial"/>
              <a:buNone/>
              <a:defRPr/>
            </a:lvl2pPr>
            <a:lvl3pPr indent="-228600" lvl="2" marL="1371600" rtl="0" algn="l">
              <a:lnSpc>
                <a:spcPct val="94000"/>
              </a:lnSpc>
              <a:spcBef>
                <a:spcPts val="500"/>
              </a:spcBef>
              <a:spcAft>
                <a:spcPts val="0"/>
              </a:spcAft>
              <a:buSzPts val="2000"/>
              <a:buFont typeface="Arial"/>
              <a:buNone/>
              <a:defRPr/>
            </a:lvl3pPr>
            <a:lvl4pPr indent="-228600" lvl="3" marL="1828800" rtl="0" algn="l">
              <a:lnSpc>
                <a:spcPct val="94000"/>
              </a:lnSpc>
              <a:spcBef>
                <a:spcPts val="500"/>
              </a:spcBef>
              <a:spcAft>
                <a:spcPts val="0"/>
              </a:spcAft>
              <a:buSzPts val="2000"/>
              <a:buFont typeface="Arial"/>
              <a:buNone/>
              <a:defRPr/>
            </a:lvl4pPr>
            <a:lvl5pPr indent="-228600" lvl="4" marL="2286000" rtl="0" algn="l">
              <a:lnSpc>
                <a:spcPct val="94000"/>
              </a:lnSpc>
              <a:spcBef>
                <a:spcPts val="500"/>
              </a:spcBef>
              <a:spcAft>
                <a:spcPts val="0"/>
              </a:spcAft>
              <a:buSzPts val="2000"/>
              <a:buFont typeface="Arial"/>
              <a:buNone/>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sp>
        <p:nvSpPr>
          <p:cNvPr id="96" name="Google Shape;96;g2848d2516bf_0_1031"/>
          <p:cNvSpPr txBox="1"/>
          <p:nvPr>
            <p:ph idx="2" type="body"/>
          </p:nvPr>
        </p:nvSpPr>
        <p:spPr>
          <a:xfrm>
            <a:off x="5029200" y="890336"/>
            <a:ext cx="6217800" cy="4570800"/>
          </a:xfrm>
          <a:prstGeom prst="rect">
            <a:avLst/>
          </a:prstGeom>
          <a:noFill/>
          <a:ln>
            <a:noFill/>
          </a:ln>
        </p:spPr>
        <p:txBody>
          <a:bodyPr anchorCtr="0" anchor="t" bIns="0" lIns="0" spcFirstLastPara="1" rIns="0" wrap="square" tIns="0">
            <a:noAutofit/>
          </a:bodyPr>
          <a:lstStyle>
            <a:lvl1pPr indent="-355600" lvl="0" marL="457200" rtl="0" algn="l">
              <a:lnSpc>
                <a:spcPct val="94000"/>
              </a:lnSpc>
              <a:spcBef>
                <a:spcPts val="0"/>
              </a:spcBef>
              <a:spcAft>
                <a:spcPts val="0"/>
              </a:spcAft>
              <a:buClr>
                <a:srgbClr val="CC3366"/>
              </a:buClr>
              <a:buSzPts val="2000"/>
              <a:buFont typeface="Arial"/>
              <a:buChar char="•"/>
              <a:defRPr sz="2000">
                <a:solidFill>
                  <a:srgbClr val="505050"/>
                </a:solidFill>
              </a:defRPr>
            </a:lvl1pPr>
            <a:lvl2pPr indent="-355600" lvl="1" marL="914400" rtl="0" algn="l">
              <a:lnSpc>
                <a:spcPct val="94000"/>
              </a:lnSpc>
              <a:spcBef>
                <a:spcPts val="1400"/>
              </a:spcBef>
              <a:spcAft>
                <a:spcPts val="0"/>
              </a:spcAft>
              <a:buSzPts val="2000"/>
              <a:buChar char="•"/>
              <a:defRPr sz="2000">
                <a:solidFill>
                  <a:schemeClr val="lt1"/>
                </a:solidFill>
              </a:defRPr>
            </a:lvl2pPr>
            <a:lvl3pPr indent="-355600" lvl="2" marL="1371600" rtl="0" algn="l">
              <a:lnSpc>
                <a:spcPct val="94000"/>
              </a:lnSpc>
              <a:spcBef>
                <a:spcPts val="500"/>
              </a:spcBef>
              <a:spcAft>
                <a:spcPts val="0"/>
              </a:spcAft>
              <a:buSzPts val="2000"/>
              <a:buChar char="•"/>
              <a:defRPr sz="2000">
                <a:solidFill>
                  <a:schemeClr val="lt1"/>
                </a:solidFill>
              </a:defRPr>
            </a:lvl3pPr>
            <a:lvl4pPr indent="-355600" lvl="3" marL="1828800" rtl="0" algn="l">
              <a:lnSpc>
                <a:spcPct val="94000"/>
              </a:lnSpc>
              <a:spcBef>
                <a:spcPts val="500"/>
              </a:spcBef>
              <a:spcAft>
                <a:spcPts val="0"/>
              </a:spcAft>
              <a:buSzPts val="2000"/>
              <a:buChar char="•"/>
              <a:defRPr sz="2000">
                <a:solidFill>
                  <a:schemeClr val="lt1"/>
                </a:solidFill>
              </a:defRPr>
            </a:lvl4pPr>
            <a:lvl5pPr indent="-355600" lvl="4" marL="2286000" rtl="0" algn="l">
              <a:lnSpc>
                <a:spcPct val="94000"/>
              </a:lnSpc>
              <a:spcBef>
                <a:spcPts val="500"/>
              </a:spcBef>
              <a:spcAft>
                <a:spcPts val="0"/>
              </a:spcAft>
              <a:buSzPts val="2000"/>
              <a:buChar char="•"/>
              <a:defRPr sz="2000">
                <a:solidFill>
                  <a:schemeClr val="lt1"/>
                </a:solidFill>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pic>
        <p:nvPicPr>
          <p:cNvPr id="97" name="Google Shape;97;g2848d2516bf_0_1031"/>
          <p:cNvPicPr preferRelativeResize="0"/>
          <p:nvPr/>
        </p:nvPicPr>
        <p:blipFill rotWithShape="1">
          <a:blip r:embed="rId2">
            <a:alphaModFix/>
          </a:blip>
          <a:srcRect b="0" l="38858" r="850" t="0"/>
          <a:stretch/>
        </p:blipFill>
        <p:spPr>
          <a:xfrm>
            <a:off x="0" y="0"/>
            <a:ext cx="501805" cy="68580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bg>
      <p:bgPr>
        <a:solidFill>
          <a:srgbClr val="1C82B8"/>
        </a:solidFill>
      </p:bgPr>
    </p:bg>
    <p:spTree>
      <p:nvGrpSpPr>
        <p:cNvPr id="19" name="Shape 19"/>
        <p:cNvGrpSpPr/>
        <p:nvPr/>
      </p:nvGrpSpPr>
      <p:grpSpPr>
        <a:xfrm>
          <a:off x="0" y="0"/>
          <a:ext cx="0" cy="0"/>
          <a:chOff x="0" y="0"/>
          <a:chExt cx="0" cy="0"/>
        </a:xfrm>
      </p:grpSpPr>
      <p:sp>
        <p:nvSpPr>
          <p:cNvPr id="20" name="Google Shape;20;p12"/>
          <p:cNvSpPr txBox="1"/>
          <p:nvPr>
            <p:ph type="ctrTitle"/>
          </p:nvPr>
        </p:nvSpPr>
        <p:spPr>
          <a:xfrm>
            <a:off x="1097280" y="1042416"/>
            <a:ext cx="10058400" cy="1737360"/>
          </a:xfrm>
          <a:prstGeom prst="rect">
            <a:avLst/>
          </a:prstGeom>
          <a:noFill/>
          <a:ln>
            <a:noFill/>
          </a:ln>
        </p:spPr>
        <p:txBody>
          <a:bodyPr anchorCtr="0" anchor="b" bIns="0" lIns="0" spcFirstLastPara="1" rIns="0" wrap="square" tIns="0">
            <a:noAutofit/>
          </a:bodyPr>
          <a:lstStyle>
            <a:lvl1pPr lvl="0" algn="l">
              <a:lnSpc>
                <a:spcPct val="89000"/>
              </a:lnSpc>
              <a:spcBef>
                <a:spcPts val="0"/>
              </a:spcBef>
              <a:spcAft>
                <a:spcPts val="0"/>
              </a:spcAft>
              <a:buClr>
                <a:schemeClr val="lt1"/>
              </a:buClr>
              <a:buSzPts val="4800"/>
              <a:buFont typeface="Arial"/>
              <a:buNone/>
              <a:defRPr b="1"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2"/>
          <p:cNvSpPr txBox="1"/>
          <p:nvPr>
            <p:ph idx="1" type="subTitle"/>
          </p:nvPr>
        </p:nvSpPr>
        <p:spPr>
          <a:xfrm>
            <a:off x="1097280" y="3200400"/>
            <a:ext cx="10058400" cy="1913021"/>
          </a:xfrm>
          <a:prstGeom prst="rect">
            <a:avLst/>
          </a:prstGeom>
          <a:noFill/>
          <a:ln>
            <a:noFill/>
          </a:ln>
        </p:spPr>
        <p:txBody>
          <a:bodyPr anchorCtr="0" anchor="t" bIns="0" lIns="0" spcFirstLastPara="1" rIns="0" wrap="square" tIns="0">
            <a:normAutofit/>
          </a:bodyPr>
          <a:lstStyle>
            <a:lvl1pPr lvl="0" algn="l">
              <a:lnSpc>
                <a:spcPct val="112000"/>
              </a:lnSpc>
              <a:spcBef>
                <a:spcPts val="0"/>
              </a:spcBef>
              <a:spcAft>
                <a:spcPts val="0"/>
              </a:spcAft>
              <a:buSzPts val="2800"/>
              <a:buNone/>
              <a:defRPr sz="2800">
                <a:solidFill>
                  <a:schemeClr val="lt1"/>
                </a:solidFill>
              </a:defRPr>
            </a:lvl1pPr>
            <a:lvl2pPr lvl="1" algn="ctr">
              <a:lnSpc>
                <a:spcPct val="94000"/>
              </a:lnSpc>
              <a:spcBef>
                <a:spcPts val="500"/>
              </a:spcBef>
              <a:spcAft>
                <a:spcPts val="0"/>
              </a:spcAft>
              <a:buSzPts val="2000"/>
              <a:buNone/>
              <a:defRPr sz="2000"/>
            </a:lvl2pPr>
            <a:lvl3pPr lvl="2" algn="ctr">
              <a:lnSpc>
                <a:spcPct val="94000"/>
              </a:lnSpc>
              <a:spcBef>
                <a:spcPts val="500"/>
              </a:spcBef>
              <a:spcAft>
                <a:spcPts val="0"/>
              </a:spcAft>
              <a:buSzPts val="1800"/>
              <a:buNone/>
              <a:defRPr sz="1800"/>
            </a:lvl3pPr>
            <a:lvl4pPr lvl="3" algn="ctr">
              <a:lnSpc>
                <a:spcPct val="94000"/>
              </a:lnSpc>
              <a:spcBef>
                <a:spcPts val="500"/>
              </a:spcBef>
              <a:spcAft>
                <a:spcPts val="0"/>
              </a:spcAft>
              <a:buSzPts val="1600"/>
              <a:buNone/>
              <a:defRPr sz="1600"/>
            </a:lvl4pPr>
            <a:lvl5pPr lvl="4" algn="ctr">
              <a:lnSpc>
                <a:spcPct val="94000"/>
              </a:lnSpc>
              <a:spcBef>
                <a:spcPts val="500"/>
              </a:spcBef>
              <a:spcAft>
                <a:spcPts val="0"/>
              </a:spcAft>
              <a:buSzPts val="1600"/>
              <a:buNone/>
              <a:defRPr sz="1600"/>
            </a:lvl5pPr>
            <a:lvl6pPr lvl="5" algn="ctr">
              <a:lnSpc>
                <a:spcPct val="94000"/>
              </a:lnSpc>
              <a:spcBef>
                <a:spcPts val="500"/>
              </a:spcBef>
              <a:spcAft>
                <a:spcPts val="0"/>
              </a:spcAft>
              <a:buClr>
                <a:schemeClr val="dk2"/>
              </a:buClr>
              <a:buSzPts val="1600"/>
              <a:buNone/>
              <a:defRPr sz="1600"/>
            </a:lvl6pPr>
            <a:lvl7pPr lvl="6" algn="ctr">
              <a:lnSpc>
                <a:spcPct val="94000"/>
              </a:lnSpc>
              <a:spcBef>
                <a:spcPts val="500"/>
              </a:spcBef>
              <a:spcAft>
                <a:spcPts val="0"/>
              </a:spcAft>
              <a:buClr>
                <a:schemeClr val="dk2"/>
              </a:buClr>
              <a:buSzPts val="1600"/>
              <a:buNone/>
              <a:defRPr sz="1600"/>
            </a:lvl7pPr>
            <a:lvl8pPr lvl="7" algn="ctr">
              <a:lnSpc>
                <a:spcPct val="94000"/>
              </a:lnSpc>
              <a:spcBef>
                <a:spcPts val="500"/>
              </a:spcBef>
              <a:spcAft>
                <a:spcPts val="0"/>
              </a:spcAft>
              <a:buClr>
                <a:schemeClr val="dk2"/>
              </a:buClr>
              <a:buSzPts val="1600"/>
              <a:buNone/>
              <a:defRPr sz="1600"/>
            </a:lvl8pPr>
            <a:lvl9pPr lvl="8" algn="ctr">
              <a:lnSpc>
                <a:spcPct val="94000"/>
              </a:lnSpc>
              <a:spcBef>
                <a:spcPts val="500"/>
              </a:spcBef>
              <a:spcAft>
                <a:spcPts val="200"/>
              </a:spcAft>
              <a:buClr>
                <a:schemeClr val="dk2"/>
              </a:buClr>
              <a:buSzPts val="1600"/>
              <a:buNone/>
              <a:defRPr sz="1600"/>
            </a:lvl9pPr>
          </a:lstStyle>
          <a:p/>
        </p:txBody>
      </p:sp>
      <p:pic>
        <p:nvPicPr>
          <p:cNvPr id="22" name="Google Shape;22;p12"/>
          <p:cNvPicPr preferRelativeResize="0"/>
          <p:nvPr/>
        </p:nvPicPr>
        <p:blipFill rotWithShape="1">
          <a:blip r:embed="rId2">
            <a:alphaModFix/>
          </a:blip>
          <a:srcRect b="0" l="38854" r="856" t="0"/>
          <a:stretch/>
        </p:blipFill>
        <p:spPr>
          <a:xfrm>
            <a:off x="0" y="0"/>
            <a:ext cx="501805"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header left on teal">
  <p:cSld name="content with header left on teal">
    <p:bg>
      <p:bgPr>
        <a:solidFill>
          <a:srgbClr val="1C82B8"/>
        </a:solidFill>
      </p:bgPr>
    </p:bg>
    <p:spTree>
      <p:nvGrpSpPr>
        <p:cNvPr id="98" name="Shape 98"/>
        <p:cNvGrpSpPr/>
        <p:nvPr/>
      </p:nvGrpSpPr>
      <p:grpSpPr>
        <a:xfrm>
          <a:off x="0" y="0"/>
          <a:ext cx="0" cy="0"/>
          <a:chOff x="0" y="0"/>
          <a:chExt cx="0" cy="0"/>
        </a:xfrm>
      </p:grpSpPr>
      <p:sp>
        <p:nvSpPr>
          <p:cNvPr id="99" name="Google Shape;99;g2848d2516bf_0_1036"/>
          <p:cNvSpPr txBox="1"/>
          <p:nvPr>
            <p:ph type="title"/>
          </p:nvPr>
        </p:nvSpPr>
        <p:spPr>
          <a:xfrm>
            <a:off x="1188720" y="914399"/>
            <a:ext cx="3474600" cy="2382300"/>
          </a:xfrm>
          <a:prstGeom prst="rect">
            <a:avLst/>
          </a:prstGeom>
          <a:noFill/>
          <a:ln>
            <a:noFill/>
          </a:ln>
        </p:spPr>
        <p:txBody>
          <a:bodyPr anchorCtr="0" anchor="t" bIns="0" lIns="0" spcFirstLastPara="1" rIns="0" wrap="square" tIns="0">
            <a:noAutofit/>
          </a:bodyPr>
          <a:lstStyle>
            <a:lvl1pPr lvl="0" rtl="0" algn="l">
              <a:lnSpc>
                <a:spcPct val="89000"/>
              </a:lnSpc>
              <a:spcBef>
                <a:spcPts val="0"/>
              </a:spcBef>
              <a:spcAft>
                <a:spcPts val="0"/>
              </a:spcAft>
              <a:buClr>
                <a:schemeClr val="lt1"/>
              </a:buClr>
              <a:buSzPts val="3600"/>
              <a:buFont typeface="Arial"/>
              <a:buNone/>
              <a:defRPr sz="36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g2848d2516bf_0_1036"/>
          <p:cNvSpPr txBox="1"/>
          <p:nvPr>
            <p:ph idx="1" type="body"/>
          </p:nvPr>
        </p:nvSpPr>
        <p:spPr>
          <a:xfrm>
            <a:off x="1188720" y="3442253"/>
            <a:ext cx="3474600" cy="1263600"/>
          </a:xfrm>
          <a:prstGeom prst="rect">
            <a:avLst/>
          </a:prstGeom>
          <a:noFill/>
          <a:ln>
            <a:noFill/>
          </a:ln>
        </p:spPr>
        <p:txBody>
          <a:bodyPr anchorCtr="0" anchor="t" bIns="0" lIns="0" spcFirstLastPara="1" rIns="0" wrap="square" tIns="0">
            <a:noAutofit/>
          </a:bodyPr>
          <a:lstStyle>
            <a:lvl1pPr indent="-228600" lvl="0" marL="457200" rtl="0" algn="l">
              <a:lnSpc>
                <a:spcPct val="94000"/>
              </a:lnSpc>
              <a:spcBef>
                <a:spcPts val="1000"/>
              </a:spcBef>
              <a:spcAft>
                <a:spcPts val="0"/>
              </a:spcAft>
              <a:buSzPts val="2800"/>
              <a:buFont typeface="Arial"/>
              <a:buNone/>
              <a:defRPr sz="2800">
                <a:solidFill>
                  <a:schemeClr val="lt1"/>
                </a:solidFill>
              </a:defRPr>
            </a:lvl1pPr>
            <a:lvl2pPr indent="-228600" lvl="1" marL="914400" rtl="0" algn="l">
              <a:lnSpc>
                <a:spcPct val="94000"/>
              </a:lnSpc>
              <a:spcBef>
                <a:spcPts val="500"/>
              </a:spcBef>
              <a:spcAft>
                <a:spcPts val="0"/>
              </a:spcAft>
              <a:buSzPts val="2000"/>
              <a:buFont typeface="Arial"/>
              <a:buNone/>
              <a:defRPr/>
            </a:lvl2pPr>
            <a:lvl3pPr indent="-228600" lvl="2" marL="1371600" rtl="0" algn="l">
              <a:lnSpc>
                <a:spcPct val="94000"/>
              </a:lnSpc>
              <a:spcBef>
                <a:spcPts val="500"/>
              </a:spcBef>
              <a:spcAft>
                <a:spcPts val="0"/>
              </a:spcAft>
              <a:buSzPts val="2000"/>
              <a:buFont typeface="Arial"/>
              <a:buNone/>
              <a:defRPr/>
            </a:lvl3pPr>
            <a:lvl4pPr indent="-228600" lvl="3" marL="1828800" rtl="0" algn="l">
              <a:lnSpc>
                <a:spcPct val="94000"/>
              </a:lnSpc>
              <a:spcBef>
                <a:spcPts val="500"/>
              </a:spcBef>
              <a:spcAft>
                <a:spcPts val="0"/>
              </a:spcAft>
              <a:buSzPts val="2000"/>
              <a:buFont typeface="Arial"/>
              <a:buNone/>
              <a:defRPr/>
            </a:lvl4pPr>
            <a:lvl5pPr indent="-228600" lvl="4" marL="2286000" rtl="0" algn="l">
              <a:lnSpc>
                <a:spcPct val="94000"/>
              </a:lnSpc>
              <a:spcBef>
                <a:spcPts val="500"/>
              </a:spcBef>
              <a:spcAft>
                <a:spcPts val="0"/>
              </a:spcAft>
              <a:buSzPts val="2000"/>
              <a:buFont typeface="Arial"/>
              <a:buNone/>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sp>
        <p:nvSpPr>
          <p:cNvPr id="101" name="Google Shape;101;g2848d2516bf_0_1036"/>
          <p:cNvSpPr txBox="1"/>
          <p:nvPr>
            <p:ph idx="2" type="body"/>
          </p:nvPr>
        </p:nvSpPr>
        <p:spPr>
          <a:xfrm>
            <a:off x="5029200" y="903588"/>
            <a:ext cx="6217800" cy="5486400"/>
          </a:xfrm>
          <a:prstGeom prst="rect">
            <a:avLst/>
          </a:prstGeom>
          <a:noFill/>
          <a:ln>
            <a:noFill/>
          </a:ln>
        </p:spPr>
        <p:txBody>
          <a:bodyPr anchorCtr="0" anchor="t" bIns="0" lIns="0" spcFirstLastPara="1" rIns="0" wrap="square" tIns="0">
            <a:noAutofit/>
          </a:bodyPr>
          <a:lstStyle>
            <a:lvl1pPr indent="-355600" lvl="0" marL="457200" rtl="0" algn="l">
              <a:lnSpc>
                <a:spcPct val="94000"/>
              </a:lnSpc>
              <a:spcBef>
                <a:spcPts val="0"/>
              </a:spcBef>
              <a:spcAft>
                <a:spcPts val="0"/>
              </a:spcAft>
              <a:buClr>
                <a:schemeClr val="lt1"/>
              </a:buClr>
              <a:buSzPts val="2000"/>
              <a:buFont typeface="Arial"/>
              <a:buChar char="•"/>
              <a:defRPr sz="2000">
                <a:solidFill>
                  <a:schemeClr val="lt1"/>
                </a:solidFill>
              </a:defRPr>
            </a:lvl1pPr>
            <a:lvl2pPr indent="-355600" lvl="1" marL="914400" rtl="0" algn="l">
              <a:lnSpc>
                <a:spcPct val="94000"/>
              </a:lnSpc>
              <a:spcBef>
                <a:spcPts val="1400"/>
              </a:spcBef>
              <a:spcAft>
                <a:spcPts val="0"/>
              </a:spcAft>
              <a:buSzPts val="2000"/>
              <a:buChar char="•"/>
              <a:defRPr sz="2000">
                <a:solidFill>
                  <a:schemeClr val="lt1"/>
                </a:solidFill>
              </a:defRPr>
            </a:lvl2pPr>
            <a:lvl3pPr indent="-355600" lvl="2" marL="1371600" rtl="0" algn="l">
              <a:lnSpc>
                <a:spcPct val="94000"/>
              </a:lnSpc>
              <a:spcBef>
                <a:spcPts val="500"/>
              </a:spcBef>
              <a:spcAft>
                <a:spcPts val="0"/>
              </a:spcAft>
              <a:buSzPts val="2000"/>
              <a:buChar char="•"/>
              <a:defRPr sz="2000">
                <a:solidFill>
                  <a:schemeClr val="lt1"/>
                </a:solidFill>
              </a:defRPr>
            </a:lvl3pPr>
            <a:lvl4pPr indent="-355600" lvl="3" marL="1828800" rtl="0" algn="l">
              <a:lnSpc>
                <a:spcPct val="94000"/>
              </a:lnSpc>
              <a:spcBef>
                <a:spcPts val="500"/>
              </a:spcBef>
              <a:spcAft>
                <a:spcPts val="0"/>
              </a:spcAft>
              <a:buSzPts val="2000"/>
              <a:buChar char="•"/>
              <a:defRPr sz="2000">
                <a:solidFill>
                  <a:schemeClr val="lt1"/>
                </a:solidFill>
              </a:defRPr>
            </a:lvl4pPr>
            <a:lvl5pPr indent="-355600" lvl="4" marL="2286000" rtl="0" algn="l">
              <a:lnSpc>
                <a:spcPct val="94000"/>
              </a:lnSpc>
              <a:spcBef>
                <a:spcPts val="500"/>
              </a:spcBef>
              <a:spcAft>
                <a:spcPts val="0"/>
              </a:spcAft>
              <a:buSzPts val="2000"/>
              <a:buChar char="•"/>
              <a:defRPr sz="2000">
                <a:solidFill>
                  <a:schemeClr val="lt1"/>
                </a:solidFill>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pic>
        <p:nvPicPr>
          <p:cNvPr id="102" name="Google Shape;102;g2848d2516bf_0_1036"/>
          <p:cNvPicPr preferRelativeResize="0"/>
          <p:nvPr/>
        </p:nvPicPr>
        <p:blipFill rotWithShape="1">
          <a:blip r:embed="rId2">
            <a:alphaModFix/>
          </a:blip>
          <a:srcRect b="0" l="38858" r="850" t="0"/>
          <a:stretch/>
        </p:blipFill>
        <p:spPr>
          <a:xfrm>
            <a:off x="0" y="0"/>
            <a:ext cx="501805" cy="68580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with image right">
  <p:cSld name="section divider with image right">
    <p:bg>
      <p:bgPr>
        <a:solidFill>
          <a:srgbClr val="1C82B8"/>
        </a:solidFill>
      </p:bgPr>
    </p:bg>
    <p:spTree>
      <p:nvGrpSpPr>
        <p:cNvPr id="103" name="Shape 103"/>
        <p:cNvGrpSpPr/>
        <p:nvPr/>
      </p:nvGrpSpPr>
      <p:grpSpPr>
        <a:xfrm>
          <a:off x="0" y="0"/>
          <a:ext cx="0" cy="0"/>
          <a:chOff x="0" y="0"/>
          <a:chExt cx="0" cy="0"/>
        </a:xfrm>
      </p:grpSpPr>
      <p:sp>
        <p:nvSpPr>
          <p:cNvPr id="104" name="Google Shape;104;g2848d2516bf_0_1041"/>
          <p:cNvSpPr/>
          <p:nvPr>
            <p:ph idx="2" type="pic"/>
          </p:nvPr>
        </p:nvSpPr>
        <p:spPr>
          <a:xfrm>
            <a:off x="5350355" y="0"/>
            <a:ext cx="6858000" cy="6858000"/>
          </a:xfrm>
          <a:prstGeom prst="rect">
            <a:avLst/>
          </a:prstGeom>
          <a:solidFill>
            <a:srgbClr val="D8D8D8"/>
          </a:solidFill>
          <a:ln>
            <a:noFill/>
          </a:ln>
        </p:spPr>
      </p:sp>
      <p:sp>
        <p:nvSpPr>
          <p:cNvPr id="105" name="Google Shape;105;g2848d2516bf_0_1041"/>
          <p:cNvSpPr txBox="1"/>
          <p:nvPr>
            <p:ph type="title"/>
          </p:nvPr>
        </p:nvSpPr>
        <p:spPr>
          <a:xfrm>
            <a:off x="1188720" y="1701800"/>
            <a:ext cx="3474600" cy="1594800"/>
          </a:xfrm>
          <a:prstGeom prst="rect">
            <a:avLst/>
          </a:prstGeom>
          <a:noFill/>
          <a:ln>
            <a:noFill/>
          </a:ln>
        </p:spPr>
        <p:txBody>
          <a:bodyPr anchorCtr="0" anchor="t" bIns="0" lIns="0" spcFirstLastPara="1" rIns="0" wrap="square" tIns="0">
            <a:noAutofit/>
          </a:bodyPr>
          <a:lstStyle>
            <a:lvl1pPr lvl="0" rtl="0" algn="l">
              <a:lnSpc>
                <a:spcPct val="89000"/>
              </a:lnSpc>
              <a:spcBef>
                <a:spcPts val="0"/>
              </a:spcBef>
              <a:spcAft>
                <a:spcPts val="0"/>
              </a:spcAft>
              <a:buClr>
                <a:srgbClr val="FFFFFF"/>
              </a:buClr>
              <a:buSzPts val="3600"/>
              <a:buFont typeface="Arial"/>
              <a:buNone/>
              <a:defRPr sz="3600"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 name="Google Shape;106;g2848d2516bf_0_1041"/>
          <p:cNvSpPr txBox="1"/>
          <p:nvPr>
            <p:ph idx="1" type="body"/>
          </p:nvPr>
        </p:nvSpPr>
        <p:spPr>
          <a:xfrm>
            <a:off x="1188720" y="3561349"/>
            <a:ext cx="3474600" cy="1302900"/>
          </a:xfrm>
          <a:prstGeom prst="rect">
            <a:avLst/>
          </a:prstGeom>
          <a:noFill/>
          <a:ln>
            <a:noFill/>
          </a:ln>
        </p:spPr>
        <p:txBody>
          <a:bodyPr anchorCtr="0" anchor="t" bIns="0" lIns="0" spcFirstLastPara="1" rIns="0" wrap="square" tIns="0">
            <a:noAutofit/>
          </a:bodyPr>
          <a:lstStyle>
            <a:lvl1pPr indent="-228600" lvl="0" marL="457200" rtl="0" algn="l">
              <a:lnSpc>
                <a:spcPct val="94000"/>
              </a:lnSpc>
              <a:spcBef>
                <a:spcPts val="1000"/>
              </a:spcBef>
              <a:spcAft>
                <a:spcPts val="0"/>
              </a:spcAft>
              <a:buSzPts val="2800"/>
              <a:buFont typeface="Arial"/>
              <a:buNone/>
              <a:defRPr sz="2800">
                <a:solidFill>
                  <a:srgbClr val="FFFFFF"/>
                </a:solidFill>
              </a:defRPr>
            </a:lvl1pPr>
            <a:lvl2pPr indent="-228600" lvl="1" marL="914400" rtl="0" algn="l">
              <a:lnSpc>
                <a:spcPct val="94000"/>
              </a:lnSpc>
              <a:spcBef>
                <a:spcPts val="500"/>
              </a:spcBef>
              <a:spcAft>
                <a:spcPts val="0"/>
              </a:spcAft>
              <a:buSzPts val="2000"/>
              <a:buFont typeface="Arial"/>
              <a:buNone/>
              <a:defRPr/>
            </a:lvl2pPr>
            <a:lvl3pPr indent="-228600" lvl="2" marL="1371600" rtl="0" algn="l">
              <a:lnSpc>
                <a:spcPct val="94000"/>
              </a:lnSpc>
              <a:spcBef>
                <a:spcPts val="500"/>
              </a:spcBef>
              <a:spcAft>
                <a:spcPts val="0"/>
              </a:spcAft>
              <a:buSzPts val="2000"/>
              <a:buFont typeface="Arial"/>
              <a:buNone/>
              <a:defRPr/>
            </a:lvl3pPr>
            <a:lvl4pPr indent="-228600" lvl="3" marL="1828800" rtl="0" algn="l">
              <a:lnSpc>
                <a:spcPct val="94000"/>
              </a:lnSpc>
              <a:spcBef>
                <a:spcPts val="500"/>
              </a:spcBef>
              <a:spcAft>
                <a:spcPts val="0"/>
              </a:spcAft>
              <a:buSzPts val="2000"/>
              <a:buFont typeface="Arial"/>
              <a:buNone/>
              <a:defRPr/>
            </a:lvl4pPr>
            <a:lvl5pPr indent="-228600" lvl="4" marL="2286000" rtl="0" algn="l">
              <a:lnSpc>
                <a:spcPct val="94000"/>
              </a:lnSpc>
              <a:spcBef>
                <a:spcPts val="500"/>
              </a:spcBef>
              <a:spcAft>
                <a:spcPts val="0"/>
              </a:spcAft>
              <a:buSzPts val="2000"/>
              <a:buFont typeface="Arial"/>
              <a:buNone/>
              <a:defRPr/>
            </a:lvl5pPr>
            <a:lvl6pPr indent="-342900" lvl="5" marL="2743200" rtl="0" algn="l">
              <a:lnSpc>
                <a:spcPct val="94000"/>
              </a:lnSpc>
              <a:spcBef>
                <a:spcPts val="500"/>
              </a:spcBef>
              <a:spcAft>
                <a:spcPts val="0"/>
              </a:spcAft>
              <a:buClr>
                <a:schemeClr val="dk2"/>
              </a:buClr>
              <a:buSzPts val="1800"/>
              <a:buChar char="–"/>
              <a:defRPr/>
            </a:lvl6pPr>
            <a:lvl7pPr indent="-342900" lvl="6" marL="3200400" rtl="0" algn="l">
              <a:lnSpc>
                <a:spcPct val="94000"/>
              </a:lnSpc>
              <a:spcBef>
                <a:spcPts val="500"/>
              </a:spcBef>
              <a:spcAft>
                <a:spcPts val="0"/>
              </a:spcAft>
              <a:buClr>
                <a:schemeClr val="dk2"/>
              </a:buClr>
              <a:buSzPts val="1800"/>
              <a:buChar char="■"/>
              <a:defRPr/>
            </a:lvl7pPr>
            <a:lvl8pPr indent="-342900" lvl="7" marL="3657600" rtl="0" algn="l">
              <a:lnSpc>
                <a:spcPct val="94000"/>
              </a:lnSpc>
              <a:spcBef>
                <a:spcPts val="500"/>
              </a:spcBef>
              <a:spcAft>
                <a:spcPts val="0"/>
              </a:spcAft>
              <a:buClr>
                <a:schemeClr val="dk2"/>
              </a:buClr>
              <a:buSzPts val="1800"/>
              <a:buChar char="–"/>
              <a:defRPr/>
            </a:lvl8pPr>
            <a:lvl9pPr indent="-342900" lvl="8" marL="4114800" rtl="0" algn="l">
              <a:lnSpc>
                <a:spcPct val="94000"/>
              </a:lnSpc>
              <a:spcBef>
                <a:spcPts val="500"/>
              </a:spcBef>
              <a:spcAft>
                <a:spcPts val="200"/>
              </a:spcAft>
              <a:buClr>
                <a:schemeClr val="dk2"/>
              </a:buClr>
              <a:buSzPts val="1800"/>
              <a:buChar char="■"/>
              <a:defRPr/>
            </a:lvl9pPr>
          </a:lstStyle>
          <a:p/>
        </p:txBody>
      </p:sp>
      <p:pic>
        <p:nvPicPr>
          <p:cNvPr id="107" name="Google Shape;107;g2848d2516bf_0_1041"/>
          <p:cNvPicPr preferRelativeResize="0"/>
          <p:nvPr/>
        </p:nvPicPr>
        <p:blipFill rotWithShape="1">
          <a:blip r:embed="rId2">
            <a:alphaModFix/>
          </a:blip>
          <a:srcRect b="0" l="38858" r="850" t="0"/>
          <a:stretch/>
        </p:blipFill>
        <p:spPr>
          <a:xfrm>
            <a:off x="0" y="0"/>
            <a:ext cx="501805" cy="685800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108" name="Shape 10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showMasterSp="0">
  <p:cSld name="2_section divider">
    <p:bg>
      <p:bgPr>
        <a:solidFill>
          <a:srgbClr val="CC3366"/>
        </a:solidFill>
      </p:bgPr>
    </p:bg>
    <p:spTree>
      <p:nvGrpSpPr>
        <p:cNvPr id="109" name="Shape 109"/>
        <p:cNvGrpSpPr/>
        <p:nvPr/>
      </p:nvGrpSpPr>
      <p:grpSpPr>
        <a:xfrm>
          <a:off x="0" y="0"/>
          <a:ext cx="0" cy="0"/>
          <a:chOff x="0" y="0"/>
          <a:chExt cx="0" cy="0"/>
        </a:xfrm>
      </p:grpSpPr>
      <p:sp>
        <p:nvSpPr>
          <p:cNvPr id="110" name="Google Shape;110;g2848d2516bf_0_1047"/>
          <p:cNvSpPr txBox="1"/>
          <p:nvPr>
            <p:ph type="ctrTitle"/>
          </p:nvPr>
        </p:nvSpPr>
        <p:spPr>
          <a:xfrm>
            <a:off x="1097280" y="1042416"/>
            <a:ext cx="10058400" cy="1828800"/>
          </a:xfrm>
          <a:prstGeom prst="rect">
            <a:avLst/>
          </a:prstGeom>
          <a:noFill/>
          <a:ln>
            <a:noFill/>
          </a:ln>
        </p:spPr>
        <p:txBody>
          <a:bodyPr anchorCtr="0" anchor="b" bIns="0" lIns="0" spcFirstLastPara="1" rIns="0" wrap="square" tIns="0">
            <a:noAutofit/>
          </a:bodyPr>
          <a:lstStyle>
            <a:lvl1pPr lvl="0" rtl="0" algn="l">
              <a:lnSpc>
                <a:spcPct val="89000"/>
              </a:lnSpc>
              <a:spcBef>
                <a:spcPts val="0"/>
              </a:spcBef>
              <a:spcAft>
                <a:spcPts val="0"/>
              </a:spcAft>
              <a:buClr>
                <a:schemeClr val="lt1"/>
              </a:buClr>
              <a:buSzPts val="4800"/>
              <a:buFont typeface="Arial"/>
              <a:buNone/>
              <a:defRPr b="1" sz="48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g2848d2516bf_0_1047"/>
          <p:cNvSpPr txBox="1"/>
          <p:nvPr>
            <p:ph idx="1" type="subTitle"/>
          </p:nvPr>
        </p:nvSpPr>
        <p:spPr>
          <a:xfrm>
            <a:off x="1097280" y="3200400"/>
            <a:ext cx="10058400" cy="1913100"/>
          </a:xfrm>
          <a:prstGeom prst="rect">
            <a:avLst/>
          </a:prstGeom>
          <a:noFill/>
          <a:ln>
            <a:noFill/>
          </a:ln>
        </p:spPr>
        <p:txBody>
          <a:bodyPr anchorCtr="0" anchor="t" bIns="0" lIns="0" spcFirstLastPara="1" rIns="0" wrap="square" tIns="0">
            <a:normAutofit/>
          </a:bodyPr>
          <a:lstStyle>
            <a:lvl1pPr lvl="0" rtl="0" algn="l">
              <a:lnSpc>
                <a:spcPct val="112000"/>
              </a:lnSpc>
              <a:spcBef>
                <a:spcPts val="0"/>
              </a:spcBef>
              <a:spcAft>
                <a:spcPts val="0"/>
              </a:spcAft>
              <a:buSzPts val="2800"/>
              <a:buNone/>
              <a:defRPr sz="2800">
                <a:solidFill>
                  <a:schemeClr val="lt1"/>
                </a:solidFill>
              </a:defRPr>
            </a:lvl1pPr>
            <a:lvl2pPr lvl="1" rtl="0" algn="ctr">
              <a:lnSpc>
                <a:spcPct val="94000"/>
              </a:lnSpc>
              <a:spcBef>
                <a:spcPts val="500"/>
              </a:spcBef>
              <a:spcAft>
                <a:spcPts val="0"/>
              </a:spcAft>
              <a:buSzPts val="2000"/>
              <a:buNone/>
              <a:defRPr sz="2000"/>
            </a:lvl2pPr>
            <a:lvl3pPr lvl="2" rtl="0" algn="ctr">
              <a:lnSpc>
                <a:spcPct val="94000"/>
              </a:lnSpc>
              <a:spcBef>
                <a:spcPts val="500"/>
              </a:spcBef>
              <a:spcAft>
                <a:spcPts val="0"/>
              </a:spcAft>
              <a:buSzPts val="1800"/>
              <a:buNone/>
              <a:defRPr sz="1800"/>
            </a:lvl3pPr>
            <a:lvl4pPr lvl="3" rtl="0" algn="ctr">
              <a:lnSpc>
                <a:spcPct val="94000"/>
              </a:lnSpc>
              <a:spcBef>
                <a:spcPts val="500"/>
              </a:spcBef>
              <a:spcAft>
                <a:spcPts val="0"/>
              </a:spcAft>
              <a:buSzPts val="1600"/>
              <a:buNone/>
              <a:defRPr sz="1600"/>
            </a:lvl4pPr>
            <a:lvl5pPr lvl="4" rtl="0" algn="ctr">
              <a:lnSpc>
                <a:spcPct val="94000"/>
              </a:lnSpc>
              <a:spcBef>
                <a:spcPts val="500"/>
              </a:spcBef>
              <a:spcAft>
                <a:spcPts val="0"/>
              </a:spcAft>
              <a:buSzPts val="1600"/>
              <a:buNone/>
              <a:defRPr sz="1600"/>
            </a:lvl5pPr>
            <a:lvl6pPr lvl="5" rtl="0" algn="ctr">
              <a:lnSpc>
                <a:spcPct val="94000"/>
              </a:lnSpc>
              <a:spcBef>
                <a:spcPts val="500"/>
              </a:spcBef>
              <a:spcAft>
                <a:spcPts val="0"/>
              </a:spcAft>
              <a:buClr>
                <a:schemeClr val="dk2"/>
              </a:buClr>
              <a:buSzPts val="1600"/>
              <a:buNone/>
              <a:defRPr sz="1600"/>
            </a:lvl6pPr>
            <a:lvl7pPr lvl="6" rtl="0" algn="ctr">
              <a:lnSpc>
                <a:spcPct val="94000"/>
              </a:lnSpc>
              <a:spcBef>
                <a:spcPts val="500"/>
              </a:spcBef>
              <a:spcAft>
                <a:spcPts val="0"/>
              </a:spcAft>
              <a:buClr>
                <a:schemeClr val="dk2"/>
              </a:buClr>
              <a:buSzPts val="1600"/>
              <a:buNone/>
              <a:defRPr sz="1600"/>
            </a:lvl7pPr>
            <a:lvl8pPr lvl="7" rtl="0" algn="ctr">
              <a:lnSpc>
                <a:spcPct val="94000"/>
              </a:lnSpc>
              <a:spcBef>
                <a:spcPts val="500"/>
              </a:spcBef>
              <a:spcAft>
                <a:spcPts val="0"/>
              </a:spcAft>
              <a:buClr>
                <a:schemeClr val="dk2"/>
              </a:buClr>
              <a:buSzPts val="1600"/>
              <a:buNone/>
              <a:defRPr sz="1600"/>
            </a:lvl8pPr>
            <a:lvl9pPr lvl="8" rtl="0" algn="ctr">
              <a:lnSpc>
                <a:spcPct val="94000"/>
              </a:lnSpc>
              <a:spcBef>
                <a:spcPts val="500"/>
              </a:spcBef>
              <a:spcAft>
                <a:spcPts val="200"/>
              </a:spcAft>
              <a:buClr>
                <a:schemeClr val="dk2"/>
              </a:buClr>
              <a:buSzPts val="1600"/>
              <a:buNone/>
              <a:defRPr sz="1600"/>
            </a:lvl9pPr>
          </a:lstStyle>
          <a:p/>
        </p:txBody>
      </p:sp>
      <p:pic>
        <p:nvPicPr>
          <p:cNvPr id="112" name="Google Shape;112;g2848d2516bf_0_1047"/>
          <p:cNvPicPr preferRelativeResize="0"/>
          <p:nvPr/>
        </p:nvPicPr>
        <p:blipFill rotWithShape="1">
          <a:blip r:embed="rId2">
            <a:alphaModFix/>
          </a:blip>
          <a:srcRect b="0" l="38858" r="850" t="0"/>
          <a:stretch/>
        </p:blipFill>
        <p:spPr>
          <a:xfrm>
            <a:off x="0" y="0"/>
            <a:ext cx="501805" cy="68580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showMasterSp="0">
  <p:cSld name="1_section divider">
    <p:bg>
      <p:bgPr>
        <a:solidFill>
          <a:srgbClr val="663399"/>
        </a:solidFill>
      </p:bgPr>
    </p:bg>
    <p:spTree>
      <p:nvGrpSpPr>
        <p:cNvPr id="23" name="Shape 23"/>
        <p:cNvGrpSpPr/>
        <p:nvPr/>
      </p:nvGrpSpPr>
      <p:grpSpPr>
        <a:xfrm>
          <a:off x="0" y="0"/>
          <a:ext cx="0" cy="0"/>
          <a:chOff x="0" y="0"/>
          <a:chExt cx="0" cy="0"/>
        </a:xfrm>
      </p:grpSpPr>
      <p:sp>
        <p:nvSpPr>
          <p:cNvPr id="24" name="Google Shape;24;p13"/>
          <p:cNvSpPr txBox="1"/>
          <p:nvPr>
            <p:ph type="ctrTitle"/>
          </p:nvPr>
        </p:nvSpPr>
        <p:spPr>
          <a:xfrm>
            <a:off x="1097280" y="1042416"/>
            <a:ext cx="10058400" cy="1828800"/>
          </a:xfrm>
          <a:prstGeom prst="rect">
            <a:avLst/>
          </a:prstGeom>
          <a:noFill/>
          <a:ln>
            <a:noFill/>
          </a:ln>
        </p:spPr>
        <p:txBody>
          <a:bodyPr anchorCtr="0" anchor="b" bIns="0" lIns="0" spcFirstLastPara="1" rIns="0" wrap="square" tIns="0">
            <a:noAutofit/>
          </a:bodyPr>
          <a:lstStyle>
            <a:lvl1pPr lvl="0" algn="l">
              <a:lnSpc>
                <a:spcPct val="89000"/>
              </a:lnSpc>
              <a:spcBef>
                <a:spcPts val="0"/>
              </a:spcBef>
              <a:spcAft>
                <a:spcPts val="0"/>
              </a:spcAft>
              <a:buClr>
                <a:schemeClr val="lt1"/>
              </a:buClr>
              <a:buSzPts val="4800"/>
              <a:buFont typeface="Arial"/>
              <a:buNone/>
              <a:defRPr b="1"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3"/>
          <p:cNvSpPr txBox="1"/>
          <p:nvPr>
            <p:ph idx="1" type="subTitle"/>
          </p:nvPr>
        </p:nvSpPr>
        <p:spPr>
          <a:xfrm>
            <a:off x="1097280" y="3200400"/>
            <a:ext cx="10058400" cy="1913021"/>
          </a:xfrm>
          <a:prstGeom prst="rect">
            <a:avLst/>
          </a:prstGeom>
          <a:noFill/>
          <a:ln>
            <a:noFill/>
          </a:ln>
        </p:spPr>
        <p:txBody>
          <a:bodyPr anchorCtr="0" anchor="t" bIns="0" lIns="0" spcFirstLastPara="1" rIns="0" wrap="square" tIns="0">
            <a:normAutofit/>
          </a:bodyPr>
          <a:lstStyle>
            <a:lvl1pPr lvl="0" algn="l">
              <a:lnSpc>
                <a:spcPct val="112000"/>
              </a:lnSpc>
              <a:spcBef>
                <a:spcPts val="0"/>
              </a:spcBef>
              <a:spcAft>
                <a:spcPts val="0"/>
              </a:spcAft>
              <a:buSzPts val="2800"/>
              <a:buNone/>
              <a:defRPr sz="2800">
                <a:solidFill>
                  <a:schemeClr val="lt1"/>
                </a:solidFill>
              </a:defRPr>
            </a:lvl1pPr>
            <a:lvl2pPr lvl="1" algn="ctr">
              <a:lnSpc>
                <a:spcPct val="94000"/>
              </a:lnSpc>
              <a:spcBef>
                <a:spcPts val="500"/>
              </a:spcBef>
              <a:spcAft>
                <a:spcPts val="0"/>
              </a:spcAft>
              <a:buSzPts val="2000"/>
              <a:buNone/>
              <a:defRPr sz="2000"/>
            </a:lvl2pPr>
            <a:lvl3pPr lvl="2" algn="ctr">
              <a:lnSpc>
                <a:spcPct val="94000"/>
              </a:lnSpc>
              <a:spcBef>
                <a:spcPts val="500"/>
              </a:spcBef>
              <a:spcAft>
                <a:spcPts val="0"/>
              </a:spcAft>
              <a:buSzPts val="1800"/>
              <a:buNone/>
              <a:defRPr sz="1800"/>
            </a:lvl3pPr>
            <a:lvl4pPr lvl="3" algn="ctr">
              <a:lnSpc>
                <a:spcPct val="94000"/>
              </a:lnSpc>
              <a:spcBef>
                <a:spcPts val="500"/>
              </a:spcBef>
              <a:spcAft>
                <a:spcPts val="0"/>
              </a:spcAft>
              <a:buSzPts val="1600"/>
              <a:buNone/>
              <a:defRPr sz="1600"/>
            </a:lvl4pPr>
            <a:lvl5pPr lvl="4" algn="ctr">
              <a:lnSpc>
                <a:spcPct val="94000"/>
              </a:lnSpc>
              <a:spcBef>
                <a:spcPts val="500"/>
              </a:spcBef>
              <a:spcAft>
                <a:spcPts val="0"/>
              </a:spcAft>
              <a:buSzPts val="1600"/>
              <a:buNone/>
              <a:defRPr sz="1600"/>
            </a:lvl5pPr>
            <a:lvl6pPr lvl="5" algn="ctr">
              <a:lnSpc>
                <a:spcPct val="94000"/>
              </a:lnSpc>
              <a:spcBef>
                <a:spcPts val="500"/>
              </a:spcBef>
              <a:spcAft>
                <a:spcPts val="0"/>
              </a:spcAft>
              <a:buClr>
                <a:schemeClr val="dk2"/>
              </a:buClr>
              <a:buSzPts val="1600"/>
              <a:buNone/>
              <a:defRPr sz="1600"/>
            </a:lvl6pPr>
            <a:lvl7pPr lvl="6" algn="ctr">
              <a:lnSpc>
                <a:spcPct val="94000"/>
              </a:lnSpc>
              <a:spcBef>
                <a:spcPts val="500"/>
              </a:spcBef>
              <a:spcAft>
                <a:spcPts val="0"/>
              </a:spcAft>
              <a:buClr>
                <a:schemeClr val="dk2"/>
              </a:buClr>
              <a:buSzPts val="1600"/>
              <a:buNone/>
              <a:defRPr sz="1600"/>
            </a:lvl7pPr>
            <a:lvl8pPr lvl="7" algn="ctr">
              <a:lnSpc>
                <a:spcPct val="94000"/>
              </a:lnSpc>
              <a:spcBef>
                <a:spcPts val="500"/>
              </a:spcBef>
              <a:spcAft>
                <a:spcPts val="0"/>
              </a:spcAft>
              <a:buClr>
                <a:schemeClr val="dk2"/>
              </a:buClr>
              <a:buSzPts val="1600"/>
              <a:buNone/>
              <a:defRPr sz="1600"/>
            </a:lvl8pPr>
            <a:lvl9pPr lvl="8" algn="ctr">
              <a:lnSpc>
                <a:spcPct val="94000"/>
              </a:lnSpc>
              <a:spcBef>
                <a:spcPts val="500"/>
              </a:spcBef>
              <a:spcAft>
                <a:spcPts val="200"/>
              </a:spcAft>
              <a:buClr>
                <a:schemeClr val="dk2"/>
              </a:buClr>
              <a:buSzPts val="1600"/>
              <a:buNone/>
              <a:defRPr sz="1600"/>
            </a:lvl9pPr>
          </a:lstStyle>
          <a:p/>
        </p:txBody>
      </p:sp>
      <p:pic>
        <p:nvPicPr>
          <p:cNvPr id="26" name="Google Shape;26;p13"/>
          <p:cNvPicPr preferRelativeResize="0"/>
          <p:nvPr/>
        </p:nvPicPr>
        <p:blipFill rotWithShape="1">
          <a:blip r:embed="rId2">
            <a:alphaModFix/>
          </a:blip>
          <a:srcRect b="0" l="38854" r="856" t="0"/>
          <a:stretch/>
        </p:blipFill>
        <p:spPr>
          <a:xfrm>
            <a:off x="0" y="0"/>
            <a:ext cx="501805"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bg>
      <p:bgPr>
        <a:solidFill>
          <a:schemeClr val="lt1">
            <a:alpha val="49411"/>
          </a:schemeClr>
        </a:solidFill>
      </p:bgPr>
    </p:bg>
    <p:spTree>
      <p:nvGrpSpPr>
        <p:cNvPr id="27" name="Shape 27"/>
        <p:cNvGrpSpPr/>
        <p:nvPr/>
      </p:nvGrpSpPr>
      <p:grpSpPr>
        <a:xfrm>
          <a:off x="0" y="0"/>
          <a:ext cx="0" cy="0"/>
          <a:chOff x="0" y="0"/>
          <a:chExt cx="0" cy="0"/>
        </a:xfrm>
      </p:grpSpPr>
      <p:sp>
        <p:nvSpPr>
          <p:cNvPr id="28" name="Google Shape;28;p14"/>
          <p:cNvSpPr txBox="1"/>
          <p:nvPr>
            <p:ph type="title"/>
          </p:nvPr>
        </p:nvSpPr>
        <p:spPr>
          <a:xfrm>
            <a:off x="1097280" y="914399"/>
            <a:ext cx="10317018" cy="1062183"/>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rgbClr val="2842A0"/>
              </a:buClr>
              <a:buSzPts val="4000"/>
              <a:buFont typeface="Arial"/>
              <a:buNone/>
              <a:defRPr sz="4000" cap="none">
                <a:solidFill>
                  <a:srgbClr val="2842A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4"/>
          <p:cNvSpPr txBox="1"/>
          <p:nvPr>
            <p:ph idx="1" type="body"/>
          </p:nvPr>
        </p:nvSpPr>
        <p:spPr>
          <a:xfrm>
            <a:off x="1097280" y="2247900"/>
            <a:ext cx="10303164" cy="3213330"/>
          </a:xfrm>
          <a:prstGeom prst="rect">
            <a:avLst/>
          </a:prstGeom>
          <a:noFill/>
          <a:ln>
            <a:noFill/>
          </a:ln>
        </p:spPr>
        <p:txBody>
          <a:bodyPr anchorCtr="0" anchor="t" bIns="0" lIns="0" spcFirstLastPara="1" rIns="0" wrap="square" tIns="0">
            <a:noAutofit/>
          </a:bodyPr>
          <a:lstStyle>
            <a:lvl1pPr indent="-355600" lvl="0" marL="457200" algn="l">
              <a:lnSpc>
                <a:spcPct val="94000"/>
              </a:lnSpc>
              <a:spcBef>
                <a:spcPts val="0"/>
              </a:spcBef>
              <a:spcAft>
                <a:spcPts val="0"/>
              </a:spcAft>
              <a:buClr>
                <a:srgbClr val="CC3366"/>
              </a:buClr>
              <a:buSzPts val="2000"/>
              <a:buFont typeface="Arial"/>
              <a:buChar char="•"/>
              <a:defRPr sz="2000">
                <a:solidFill>
                  <a:srgbClr val="505050"/>
                </a:solidFill>
              </a:defRPr>
            </a:lvl1pPr>
            <a:lvl2pPr indent="-355600" lvl="1" marL="914400" algn="l">
              <a:lnSpc>
                <a:spcPct val="94000"/>
              </a:lnSpc>
              <a:spcBef>
                <a:spcPts val="1400"/>
              </a:spcBef>
              <a:spcAft>
                <a:spcPts val="0"/>
              </a:spcAft>
              <a:buSzPts val="2000"/>
              <a:buChar char="•"/>
              <a:defRPr sz="2000">
                <a:solidFill>
                  <a:schemeClr val="lt1"/>
                </a:solidFill>
              </a:defRPr>
            </a:lvl2pPr>
            <a:lvl3pPr indent="-355600" lvl="2" marL="1371600" algn="l">
              <a:lnSpc>
                <a:spcPct val="94000"/>
              </a:lnSpc>
              <a:spcBef>
                <a:spcPts val="500"/>
              </a:spcBef>
              <a:spcAft>
                <a:spcPts val="0"/>
              </a:spcAft>
              <a:buSzPts val="2000"/>
              <a:buChar char="•"/>
              <a:defRPr sz="2000">
                <a:solidFill>
                  <a:schemeClr val="lt1"/>
                </a:solidFill>
              </a:defRPr>
            </a:lvl3pPr>
            <a:lvl4pPr indent="-355600" lvl="3" marL="1828800" algn="l">
              <a:lnSpc>
                <a:spcPct val="94000"/>
              </a:lnSpc>
              <a:spcBef>
                <a:spcPts val="500"/>
              </a:spcBef>
              <a:spcAft>
                <a:spcPts val="0"/>
              </a:spcAft>
              <a:buSzPts val="2000"/>
              <a:buChar char="•"/>
              <a:defRPr sz="2000">
                <a:solidFill>
                  <a:schemeClr val="lt1"/>
                </a:solidFill>
              </a:defRPr>
            </a:lvl4pPr>
            <a:lvl5pPr indent="-355600" lvl="4" marL="2286000" algn="l">
              <a:lnSpc>
                <a:spcPct val="94000"/>
              </a:lnSpc>
              <a:spcBef>
                <a:spcPts val="500"/>
              </a:spcBef>
              <a:spcAft>
                <a:spcPts val="0"/>
              </a:spcAft>
              <a:buSzPts val="2000"/>
              <a:buChar char="•"/>
              <a:defRPr sz="2000">
                <a:solidFill>
                  <a:schemeClr val="lt1"/>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pic>
        <p:nvPicPr>
          <p:cNvPr id="30" name="Google Shape;30;p14"/>
          <p:cNvPicPr preferRelativeResize="0"/>
          <p:nvPr/>
        </p:nvPicPr>
        <p:blipFill rotWithShape="1">
          <a:blip r:embed="rId2">
            <a:alphaModFix/>
          </a:blip>
          <a:srcRect b="0" l="38854" r="856" t="0"/>
          <a:stretch/>
        </p:blipFill>
        <p:spPr>
          <a:xfrm>
            <a:off x="0" y="0"/>
            <a:ext cx="501805"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no bullets">
  <p:cSld name="content slide no bullets">
    <p:bg>
      <p:bgPr>
        <a:solidFill>
          <a:schemeClr val="lt1">
            <a:alpha val="49411"/>
          </a:schemeClr>
        </a:solidFill>
      </p:bgPr>
    </p:bg>
    <p:spTree>
      <p:nvGrpSpPr>
        <p:cNvPr id="31" name="Shape 31"/>
        <p:cNvGrpSpPr/>
        <p:nvPr/>
      </p:nvGrpSpPr>
      <p:grpSpPr>
        <a:xfrm>
          <a:off x="0" y="0"/>
          <a:ext cx="0" cy="0"/>
          <a:chOff x="0" y="0"/>
          <a:chExt cx="0" cy="0"/>
        </a:xfrm>
      </p:grpSpPr>
      <p:sp>
        <p:nvSpPr>
          <p:cNvPr id="32" name="Google Shape;32;p15"/>
          <p:cNvSpPr txBox="1"/>
          <p:nvPr>
            <p:ph type="title"/>
          </p:nvPr>
        </p:nvSpPr>
        <p:spPr>
          <a:xfrm>
            <a:off x="1097280" y="914399"/>
            <a:ext cx="10317018" cy="1062183"/>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rgbClr val="CC3366"/>
              </a:buClr>
              <a:buSzPts val="4000"/>
              <a:buFont typeface="Arial"/>
              <a:buNone/>
              <a:defRPr sz="4000" cap="none">
                <a:solidFill>
                  <a:srgbClr val="CC336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5"/>
          <p:cNvSpPr txBox="1"/>
          <p:nvPr>
            <p:ph idx="1" type="body"/>
          </p:nvPr>
        </p:nvSpPr>
        <p:spPr>
          <a:xfrm>
            <a:off x="1097280" y="2247900"/>
            <a:ext cx="10303164" cy="3213330"/>
          </a:xfrm>
          <a:prstGeom prst="rect">
            <a:avLst/>
          </a:prstGeom>
          <a:noFill/>
          <a:ln>
            <a:noFill/>
          </a:ln>
        </p:spPr>
        <p:txBody>
          <a:bodyPr anchorCtr="0" anchor="t" bIns="0" lIns="0" spcFirstLastPara="1" rIns="0" wrap="square" tIns="0">
            <a:noAutofit/>
          </a:bodyPr>
          <a:lstStyle>
            <a:lvl1pPr indent="-228600" lvl="0" marL="457200" algn="l">
              <a:lnSpc>
                <a:spcPct val="94000"/>
              </a:lnSpc>
              <a:spcBef>
                <a:spcPts val="0"/>
              </a:spcBef>
              <a:spcAft>
                <a:spcPts val="0"/>
              </a:spcAft>
              <a:buClr>
                <a:srgbClr val="D4461D"/>
              </a:buClr>
              <a:buSzPts val="2000"/>
              <a:buFont typeface="Arial"/>
              <a:buNone/>
              <a:defRPr sz="2000">
                <a:solidFill>
                  <a:srgbClr val="505050"/>
                </a:solidFill>
              </a:defRPr>
            </a:lvl1pPr>
            <a:lvl2pPr indent="-355600" lvl="1" marL="914400" algn="l">
              <a:lnSpc>
                <a:spcPct val="94000"/>
              </a:lnSpc>
              <a:spcBef>
                <a:spcPts val="1400"/>
              </a:spcBef>
              <a:spcAft>
                <a:spcPts val="0"/>
              </a:spcAft>
              <a:buSzPts val="2000"/>
              <a:buChar char="•"/>
              <a:defRPr sz="2000">
                <a:solidFill>
                  <a:schemeClr val="lt1"/>
                </a:solidFill>
              </a:defRPr>
            </a:lvl2pPr>
            <a:lvl3pPr indent="-355600" lvl="2" marL="1371600" algn="l">
              <a:lnSpc>
                <a:spcPct val="94000"/>
              </a:lnSpc>
              <a:spcBef>
                <a:spcPts val="500"/>
              </a:spcBef>
              <a:spcAft>
                <a:spcPts val="0"/>
              </a:spcAft>
              <a:buSzPts val="2000"/>
              <a:buChar char="•"/>
              <a:defRPr sz="2000">
                <a:solidFill>
                  <a:schemeClr val="lt1"/>
                </a:solidFill>
              </a:defRPr>
            </a:lvl3pPr>
            <a:lvl4pPr indent="-355600" lvl="3" marL="1828800" algn="l">
              <a:lnSpc>
                <a:spcPct val="94000"/>
              </a:lnSpc>
              <a:spcBef>
                <a:spcPts val="500"/>
              </a:spcBef>
              <a:spcAft>
                <a:spcPts val="0"/>
              </a:spcAft>
              <a:buSzPts val="2000"/>
              <a:buChar char="•"/>
              <a:defRPr sz="2000">
                <a:solidFill>
                  <a:schemeClr val="lt1"/>
                </a:solidFill>
              </a:defRPr>
            </a:lvl4pPr>
            <a:lvl5pPr indent="-355600" lvl="4" marL="2286000" algn="l">
              <a:lnSpc>
                <a:spcPct val="94000"/>
              </a:lnSpc>
              <a:spcBef>
                <a:spcPts val="500"/>
              </a:spcBef>
              <a:spcAft>
                <a:spcPts val="0"/>
              </a:spcAft>
              <a:buSzPts val="2000"/>
              <a:buChar char="•"/>
              <a:defRPr sz="2000">
                <a:solidFill>
                  <a:schemeClr val="lt1"/>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pic>
        <p:nvPicPr>
          <p:cNvPr id="34" name="Google Shape;34;p15"/>
          <p:cNvPicPr preferRelativeResize="0"/>
          <p:nvPr/>
        </p:nvPicPr>
        <p:blipFill rotWithShape="1">
          <a:blip r:embed="rId2">
            <a:alphaModFix/>
          </a:blip>
          <a:srcRect b="0" l="38854" r="856" t="0"/>
          <a:stretch/>
        </p:blipFill>
        <p:spPr>
          <a:xfrm>
            <a:off x="0" y="0"/>
            <a:ext cx="501805"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header left">
  <p:cSld name="content with header left">
    <p:bg>
      <p:bgPr>
        <a:solidFill>
          <a:schemeClr val="lt1">
            <a:alpha val="49411"/>
          </a:schemeClr>
        </a:solidFill>
      </p:bgPr>
    </p:bg>
    <p:spTree>
      <p:nvGrpSpPr>
        <p:cNvPr id="35" name="Shape 35"/>
        <p:cNvGrpSpPr/>
        <p:nvPr/>
      </p:nvGrpSpPr>
      <p:grpSpPr>
        <a:xfrm>
          <a:off x="0" y="0"/>
          <a:ext cx="0" cy="0"/>
          <a:chOff x="0" y="0"/>
          <a:chExt cx="0" cy="0"/>
        </a:xfrm>
      </p:grpSpPr>
      <p:sp>
        <p:nvSpPr>
          <p:cNvPr id="36" name="Google Shape;36;p16"/>
          <p:cNvSpPr txBox="1"/>
          <p:nvPr>
            <p:ph type="title"/>
          </p:nvPr>
        </p:nvSpPr>
        <p:spPr>
          <a:xfrm>
            <a:off x="1188720" y="914399"/>
            <a:ext cx="3474720" cy="2382253"/>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rgbClr val="663399"/>
              </a:buClr>
              <a:buSzPts val="4000"/>
              <a:buFont typeface="Arial"/>
              <a:buNone/>
              <a:defRPr sz="4000" cap="none">
                <a:solidFill>
                  <a:srgbClr val="66339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6"/>
          <p:cNvSpPr txBox="1"/>
          <p:nvPr>
            <p:ph idx="1" type="body"/>
          </p:nvPr>
        </p:nvSpPr>
        <p:spPr>
          <a:xfrm>
            <a:off x="1188720" y="3429001"/>
            <a:ext cx="3474720" cy="1263650"/>
          </a:xfrm>
          <a:prstGeom prst="rect">
            <a:avLst/>
          </a:prstGeom>
          <a:noFill/>
          <a:ln>
            <a:noFill/>
          </a:ln>
        </p:spPr>
        <p:txBody>
          <a:bodyPr anchorCtr="0" anchor="t" bIns="0" lIns="0" spcFirstLastPara="1" rIns="0" wrap="square" tIns="0">
            <a:noAutofit/>
          </a:bodyPr>
          <a:lstStyle>
            <a:lvl1pPr indent="-228600" lvl="0" marL="457200" algn="l">
              <a:lnSpc>
                <a:spcPct val="94000"/>
              </a:lnSpc>
              <a:spcBef>
                <a:spcPts val="1000"/>
              </a:spcBef>
              <a:spcAft>
                <a:spcPts val="0"/>
              </a:spcAft>
              <a:buSzPts val="2800"/>
              <a:buFont typeface="Arial"/>
              <a:buNone/>
              <a:defRPr sz="2800">
                <a:solidFill>
                  <a:srgbClr val="505050"/>
                </a:solidFill>
              </a:defRPr>
            </a:lvl1pPr>
            <a:lvl2pPr indent="-228600" lvl="1" marL="914400" algn="l">
              <a:lnSpc>
                <a:spcPct val="94000"/>
              </a:lnSpc>
              <a:spcBef>
                <a:spcPts val="500"/>
              </a:spcBef>
              <a:spcAft>
                <a:spcPts val="0"/>
              </a:spcAft>
              <a:buSzPts val="2000"/>
              <a:buFont typeface="Arial"/>
              <a:buNone/>
              <a:defRPr/>
            </a:lvl2pPr>
            <a:lvl3pPr indent="-228600" lvl="2" marL="1371600" algn="l">
              <a:lnSpc>
                <a:spcPct val="94000"/>
              </a:lnSpc>
              <a:spcBef>
                <a:spcPts val="500"/>
              </a:spcBef>
              <a:spcAft>
                <a:spcPts val="0"/>
              </a:spcAft>
              <a:buSzPts val="2000"/>
              <a:buFont typeface="Arial"/>
              <a:buNone/>
              <a:defRPr/>
            </a:lvl3pPr>
            <a:lvl4pPr indent="-228600" lvl="3" marL="1828800" algn="l">
              <a:lnSpc>
                <a:spcPct val="94000"/>
              </a:lnSpc>
              <a:spcBef>
                <a:spcPts val="500"/>
              </a:spcBef>
              <a:spcAft>
                <a:spcPts val="0"/>
              </a:spcAft>
              <a:buSzPts val="2000"/>
              <a:buFont typeface="Arial"/>
              <a:buNone/>
              <a:defRPr/>
            </a:lvl4pPr>
            <a:lvl5pPr indent="-228600" lvl="4" marL="2286000" algn="l">
              <a:lnSpc>
                <a:spcPct val="94000"/>
              </a:lnSpc>
              <a:spcBef>
                <a:spcPts val="500"/>
              </a:spcBef>
              <a:spcAft>
                <a:spcPts val="0"/>
              </a:spcAft>
              <a:buSzPts val="2000"/>
              <a:buFont typeface="Arial"/>
              <a:buNone/>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38" name="Google Shape;38;p16"/>
          <p:cNvSpPr txBox="1"/>
          <p:nvPr>
            <p:ph idx="2" type="body"/>
          </p:nvPr>
        </p:nvSpPr>
        <p:spPr>
          <a:xfrm>
            <a:off x="5029200" y="890336"/>
            <a:ext cx="6217920" cy="4570894"/>
          </a:xfrm>
          <a:prstGeom prst="rect">
            <a:avLst/>
          </a:prstGeom>
          <a:noFill/>
          <a:ln>
            <a:noFill/>
          </a:ln>
        </p:spPr>
        <p:txBody>
          <a:bodyPr anchorCtr="0" anchor="t" bIns="0" lIns="0" spcFirstLastPara="1" rIns="0" wrap="square" tIns="0">
            <a:noAutofit/>
          </a:bodyPr>
          <a:lstStyle>
            <a:lvl1pPr indent="-355600" lvl="0" marL="457200" algn="l">
              <a:lnSpc>
                <a:spcPct val="94000"/>
              </a:lnSpc>
              <a:spcBef>
                <a:spcPts val="0"/>
              </a:spcBef>
              <a:spcAft>
                <a:spcPts val="0"/>
              </a:spcAft>
              <a:buClr>
                <a:srgbClr val="CC3366"/>
              </a:buClr>
              <a:buSzPts val="2000"/>
              <a:buFont typeface="Arial"/>
              <a:buChar char="•"/>
              <a:defRPr sz="2000">
                <a:solidFill>
                  <a:srgbClr val="505050"/>
                </a:solidFill>
              </a:defRPr>
            </a:lvl1pPr>
            <a:lvl2pPr indent="-355600" lvl="1" marL="914400" algn="l">
              <a:lnSpc>
                <a:spcPct val="94000"/>
              </a:lnSpc>
              <a:spcBef>
                <a:spcPts val="1400"/>
              </a:spcBef>
              <a:spcAft>
                <a:spcPts val="0"/>
              </a:spcAft>
              <a:buSzPts val="2000"/>
              <a:buChar char="•"/>
              <a:defRPr sz="2000">
                <a:solidFill>
                  <a:schemeClr val="lt1"/>
                </a:solidFill>
              </a:defRPr>
            </a:lvl2pPr>
            <a:lvl3pPr indent="-355600" lvl="2" marL="1371600" algn="l">
              <a:lnSpc>
                <a:spcPct val="94000"/>
              </a:lnSpc>
              <a:spcBef>
                <a:spcPts val="500"/>
              </a:spcBef>
              <a:spcAft>
                <a:spcPts val="0"/>
              </a:spcAft>
              <a:buSzPts val="2000"/>
              <a:buChar char="•"/>
              <a:defRPr sz="2000">
                <a:solidFill>
                  <a:schemeClr val="lt1"/>
                </a:solidFill>
              </a:defRPr>
            </a:lvl3pPr>
            <a:lvl4pPr indent="-355600" lvl="3" marL="1828800" algn="l">
              <a:lnSpc>
                <a:spcPct val="94000"/>
              </a:lnSpc>
              <a:spcBef>
                <a:spcPts val="500"/>
              </a:spcBef>
              <a:spcAft>
                <a:spcPts val="0"/>
              </a:spcAft>
              <a:buSzPts val="2000"/>
              <a:buChar char="•"/>
              <a:defRPr sz="2000">
                <a:solidFill>
                  <a:schemeClr val="lt1"/>
                </a:solidFill>
              </a:defRPr>
            </a:lvl4pPr>
            <a:lvl5pPr indent="-355600" lvl="4" marL="2286000" algn="l">
              <a:lnSpc>
                <a:spcPct val="94000"/>
              </a:lnSpc>
              <a:spcBef>
                <a:spcPts val="500"/>
              </a:spcBef>
              <a:spcAft>
                <a:spcPts val="0"/>
              </a:spcAft>
              <a:buSzPts val="2000"/>
              <a:buChar char="•"/>
              <a:defRPr sz="2000">
                <a:solidFill>
                  <a:schemeClr val="lt1"/>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pic>
        <p:nvPicPr>
          <p:cNvPr id="39" name="Google Shape;39;p16"/>
          <p:cNvPicPr preferRelativeResize="0"/>
          <p:nvPr/>
        </p:nvPicPr>
        <p:blipFill rotWithShape="1">
          <a:blip r:embed="rId2">
            <a:alphaModFix/>
          </a:blip>
          <a:srcRect b="0" l="38854" r="856" t="0"/>
          <a:stretch/>
        </p:blipFill>
        <p:spPr>
          <a:xfrm>
            <a:off x="0" y="0"/>
            <a:ext cx="501805"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header left on teal">
  <p:cSld name="content with header left on teal">
    <p:bg>
      <p:bgPr>
        <a:solidFill>
          <a:srgbClr val="1C82B8"/>
        </a:solidFill>
      </p:bgPr>
    </p:bg>
    <p:spTree>
      <p:nvGrpSpPr>
        <p:cNvPr id="40" name="Shape 40"/>
        <p:cNvGrpSpPr/>
        <p:nvPr/>
      </p:nvGrpSpPr>
      <p:grpSpPr>
        <a:xfrm>
          <a:off x="0" y="0"/>
          <a:ext cx="0" cy="0"/>
          <a:chOff x="0" y="0"/>
          <a:chExt cx="0" cy="0"/>
        </a:xfrm>
      </p:grpSpPr>
      <p:sp>
        <p:nvSpPr>
          <p:cNvPr id="41" name="Google Shape;41;p17"/>
          <p:cNvSpPr txBox="1"/>
          <p:nvPr>
            <p:ph type="title"/>
          </p:nvPr>
        </p:nvSpPr>
        <p:spPr>
          <a:xfrm>
            <a:off x="1188720" y="914399"/>
            <a:ext cx="3474720" cy="2382253"/>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 type="body"/>
          </p:nvPr>
        </p:nvSpPr>
        <p:spPr>
          <a:xfrm>
            <a:off x="1188720" y="3442253"/>
            <a:ext cx="3474720" cy="1263650"/>
          </a:xfrm>
          <a:prstGeom prst="rect">
            <a:avLst/>
          </a:prstGeom>
          <a:noFill/>
          <a:ln>
            <a:noFill/>
          </a:ln>
        </p:spPr>
        <p:txBody>
          <a:bodyPr anchorCtr="0" anchor="t" bIns="0" lIns="0" spcFirstLastPara="1" rIns="0" wrap="square" tIns="0">
            <a:noAutofit/>
          </a:bodyPr>
          <a:lstStyle>
            <a:lvl1pPr indent="-228600" lvl="0" marL="457200" algn="l">
              <a:lnSpc>
                <a:spcPct val="94000"/>
              </a:lnSpc>
              <a:spcBef>
                <a:spcPts val="1000"/>
              </a:spcBef>
              <a:spcAft>
                <a:spcPts val="0"/>
              </a:spcAft>
              <a:buSzPts val="2800"/>
              <a:buFont typeface="Arial"/>
              <a:buNone/>
              <a:defRPr sz="2800">
                <a:solidFill>
                  <a:schemeClr val="lt1"/>
                </a:solidFill>
              </a:defRPr>
            </a:lvl1pPr>
            <a:lvl2pPr indent="-228600" lvl="1" marL="914400" algn="l">
              <a:lnSpc>
                <a:spcPct val="94000"/>
              </a:lnSpc>
              <a:spcBef>
                <a:spcPts val="500"/>
              </a:spcBef>
              <a:spcAft>
                <a:spcPts val="0"/>
              </a:spcAft>
              <a:buSzPts val="2000"/>
              <a:buFont typeface="Arial"/>
              <a:buNone/>
              <a:defRPr/>
            </a:lvl2pPr>
            <a:lvl3pPr indent="-228600" lvl="2" marL="1371600" algn="l">
              <a:lnSpc>
                <a:spcPct val="94000"/>
              </a:lnSpc>
              <a:spcBef>
                <a:spcPts val="500"/>
              </a:spcBef>
              <a:spcAft>
                <a:spcPts val="0"/>
              </a:spcAft>
              <a:buSzPts val="2000"/>
              <a:buFont typeface="Arial"/>
              <a:buNone/>
              <a:defRPr/>
            </a:lvl3pPr>
            <a:lvl4pPr indent="-228600" lvl="3" marL="1828800" algn="l">
              <a:lnSpc>
                <a:spcPct val="94000"/>
              </a:lnSpc>
              <a:spcBef>
                <a:spcPts val="500"/>
              </a:spcBef>
              <a:spcAft>
                <a:spcPts val="0"/>
              </a:spcAft>
              <a:buSzPts val="2000"/>
              <a:buFont typeface="Arial"/>
              <a:buNone/>
              <a:defRPr/>
            </a:lvl4pPr>
            <a:lvl5pPr indent="-228600" lvl="4" marL="2286000" algn="l">
              <a:lnSpc>
                <a:spcPct val="94000"/>
              </a:lnSpc>
              <a:spcBef>
                <a:spcPts val="500"/>
              </a:spcBef>
              <a:spcAft>
                <a:spcPts val="0"/>
              </a:spcAft>
              <a:buSzPts val="2000"/>
              <a:buFont typeface="Arial"/>
              <a:buNone/>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43" name="Google Shape;43;p17"/>
          <p:cNvSpPr txBox="1"/>
          <p:nvPr>
            <p:ph idx="2" type="body"/>
          </p:nvPr>
        </p:nvSpPr>
        <p:spPr>
          <a:xfrm>
            <a:off x="5029200" y="903588"/>
            <a:ext cx="6217920" cy="5486400"/>
          </a:xfrm>
          <a:prstGeom prst="rect">
            <a:avLst/>
          </a:prstGeom>
          <a:noFill/>
          <a:ln>
            <a:noFill/>
          </a:ln>
        </p:spPr>
        <p:txBody>
          <a:bodyPr anchorCtr="0" anchor="t" bIns="0" lIns="0" spcFirstLastPara="1" rIns="0" wrap="square" tIns="0">
            <a:noAutofit/>
          </a:bodyPr>
          <a:lstStyle>
            <a:lvl1pPr indent="-355600" lvl="0" marL="457200" algn="l">
              <a:lnSpc>
                <a:spcPct val="94000"/>
              </a:lnSpc>
              <a:spcBef>
                <a:spcPts val="0"/>
              </a:spcBef>
              <a:spcAft>
                <a:spcPts val="0"/>
              </a:spcAft>
              <a:buClr>
                <a:schemeClr val="lt1"/>
              </a:buClr>
              <a:buSzPts val="2000"/>
              <a:buFont typeface="Arial"/>
              <a:buChar char="•"/>
              <a:defRPr sz="2000">
                <a:solidFill>
                  <a:schemeClr val="lt1"/>
                </a:solidFill>
              </a:defRPr>
            </a:lvl1pPr>
            <a:lvl2pPr indent="-355600" lvl="1" marL="914400" algn="l">
              <a:lnSpc>
                <a:spcPct val="94000"/>
              </a:lnSpc>
              <a:spcBef>
                <a:spcPts val="1400"/>
              </a:spcBef>
              <a:spcAft>
                <a:spcPts val="0"/>
              </a:spcAft>
              <a:buSzPts val="2000"/>
              <a:buChar char="•"/>
              <a:defRPr sz="2000">
                <a:solidFill>
                  <a:schemeClr val="lt1"/>
                </a:solidFill>
              </a:defRPr>
            </a:lvl2pPr>
            <a:lvl3pPr indent="-355600" lvl="2" marL="1371600" algn="l">
              <a:lnSpc>
                <a:spcPct val="94000"/>
              </a:lnSpc>
              <a:spcBef>
                <a:spcPts val="500"/>
              </a:spcBef>
              <a:spcAft>
                <a:spcPts val="0"/>
              </a:spcAft>
              <a:buSzPts val="2000"/>
              <a:buChar char="•"/>
              <a:defRPr sz="2000">
                <a:solidFill>
                  <a:schemeClr val="lt1"/>
                </a:solidFill>
              </a:defRPr>
            </a:lvl3pPr>
            <a:lvl4pPr indent="-355600" lvl="3" marL="1828800" algn="l">
              <a:lnSpc>
                <a:spcPct val="94000"/>
              </a:lnSpc>
              <a:spcBef>
                <a:spcPts val="500"/>
              </a:spcBef>
              <a:spcAft>
                <a:spcPts val="0"/>
              </a:spcAft>
              <a:buSzPts val="2000"/>
              <a:buChar char="•"/>
              <a:defRPr sz="2000">
                <a:solidFill>
                  <a:schemeClr val="lt1"/>
                </a:solidFill>
              </a:defRPr>
            </a:lvl4pPr>
            <a:lvl5pPr indent="-355600" lvl="4" marL="2286000" algn="l">
              <a:lnSpc>
                <a:spcPct val="94000"/>
              </a:lnSpc>
              <a:spcBef>
                <a:spcPts val="500"/>
              </a:spcBef>
              <a:spcAft>
                <a:spcPts val="0"/>
              </a:spcAft>
              <a:buSzPts val="2000"/>
              <a:buChar char="•"/>
              <a:defRPr sz="2000">
                <a:solidFill>
                  <a:schemeClr val="lt1"/>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pic>
        <p:nvPicPr>
          <p:cNvPr id="44" name="Google Shape;44;p17"/>
          <p:cNvPicPr preferRelativeResize="0"/>
          <p:nvPr/>
        </p:nvPicPr>
        <p:blipFill rotWithShape="1">
          <a:blip r:embed="rId2">
            <a:alphaModFix/>
          </a:blip>
          <a:srcRect b="0" l="38854" r="856" t="0"/>
          <a:stretch/>
        </p:blipFill>
        <p:spPr>
          <a:xfrm>
            <a:off x="0" y="0"/>
            <a:ext cx="501805"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with image right">
  <p:cSld name="section divider with image right">
    <p:bg>
      <p:bgPr>
        <a:solidFill>
          <a:srgbClr val="1C82B8"/>
        </a:solidFill>
      </p:bgPr>
    </p:bg>
    <p:spTree>
      <p:nvGrpSpPr>
        <p:cNvPr id="45" name="Shape 45"/>
        <p:cNvGrpSpPr/>
        <p:nvPr/>
      </p:nvGrpSpPr>
      <p:grpSpPr>
        <a:xfrm>
          <a:off x="0" y="0"/>
          <a:ext cx="0" cy="0"/>
          <a:chOff x="0" y="0"/>
          <a:chExt cx="0" cy="0"/>
        </a:xfrm>
      </p:grpSpPr>
      <p:sp>
        <p:nvSpPr>
          <p:cNvPr id="46" name="Google Shape;46;p18"/>
          <p:cNvSpPr/>
          <p:nvPr>
            <p:ph idx="2" type="pic"/>
          </p:nvPr>
        </p:nvSpPr>
        <p:spPr>
          <a:xfrm>
            <a:off x="5350355" y="0"/>
            <a:ext cx="6858000" cy="6858000"/>
          </a:xfrm>
          <a:prstGeom prst="rect">
            <a:avLst/>
          </a:prstGeom>
          <a:solidFill>
            <a:srgbClr val="D8D8D8"/>
          </a:solidFill>
          <a:ln>
            <a:noFill/>
          </a:ln>
        </p:spPr>
      </p:sp>
      <p:sp>
        <p:nvSpPr>
          <p:cNvPr id="47" name="Google Shape;47;p18"/>
          <p:cNvSpPr txBox="1"/>
          <p:nvPr>
            <p:ph type="title"/>
          </p:nvPr>
        </p:nvSpPr>
        <p:spPr>
          <a:xfrm>
            <a:off x="1188720" y="1701800"/>
            <a:ext cx="3474720" cy="1594852"/>
          </a:xfrm>
          <a:prstGeom prst="rect">
            <a:avLst/>
          </a:prstGeom>
          <a:noFill/>
          <a:ln>
            <a:noFill/>
          </a:ln>
        </p:spPr>
        <p:txBody>
          <a:bodyPr anchorCtr="0" anchor="t" bIns="0" lIns="0" spcFirstLastPara="1" rIns="0" wrap="square" tIns="0">
            <a:noAutofit/>
          </a:bodyPr>
          <a:lstStyle>
            <a:lvl1pPr lvl="0" algn="l">
              <a:lnSpc>
                <a:spcPct val="89000"/>
              </a:lnSpc>
              <a:spcBef>
                <a:spcPts val="0"/>
              </a:spcBef>
              <a:spcAft>
                <a:spcPts val="0"/>
              </a:spcAft>
              <a:buClr>
                <a:srgbClr val="FFFFFF"/>
              </a:buClr>
              <a:buSzPts val="3600"/>
              <a:buFont typeface="Arial"/>
              <a:buNone/>
              <a:defRPr sz="360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8"/>
          <p:cNvSpPr txBox="1"/>
          <p:nvPr>
            <p:ph idx="1" type="body"/>
          </p:nvPr>
        </p:nvSpPr>
        <p:spPr>
          <a:xfrm>
            <a:off x="1188720" y="3561349"/>
            <a:ext cx="3474720" cy="1302751"/>
          </a:xfrm>
          <a:prstGeom prst="rect">
            <a:avLst/>
          </a:prstGeom>
          <a:noFill/>
          <a:ln>
            <a:noFill/>
          </a:ln>
        </p:spPr>
        <p:txBody>
          <a:bodyPr anchorCtr="0" anchor="t" bIns="0" lIns="0" spcFirstLastPara="1" rIns="0" wrap="square" tIns="0">
            <a:noAutofit/>
          </a:bodyPr>
          <a:lstStyle>
            <a:lvl1pPr indent="-228600" lvl="0" marL="457200" algn="l">
              <a:lnSpc>
                <a:spcPct val="94000"/>
              </a:lnSpc>
              <a:spcBef>
                <a:spcPts val="1000"/>
              </a:spcBef>
              <a:spcAft>
                <a:spcPts val="0"/>
              </a:spcAft>
              <a:buSzPts val="2800"/>
              <a:buFont typeface="Arial"/>
              <a:buNone/>
              <a:defRPr sz="2800">
                <a:solidFill>
                  <a:srgbClr val="FFFFFF"/>
                </a:solidFill>
              </a:defRPr>
            </a:lvl1pPr>
            <a:lvl2pPr indent="-228600" lvl="1" marL="914400" algn="l">
              <a:lnSpc>
                <a:spcPct val="94000"/>
              </a:lnSpc>
              <a:spcBef>
                <a:spcPts val="500"/>
              </a:spcBef>
              <a:spcAft>
                <a:spcPts val="0"/>
              </a:spcAft>
              <a:buSzPts val="2000"/>
              <a:buFont typeface="Arial"/>
              <a:buNone/>
              <a:defRPr/>
            </a:lvl2pPr>
            <a:lvl3pPr indent="-228600" lvl="2" marL="1371600" algn="l">
              <a:lnSpc>
                <a:spcPct val="94000"/>
              </a:lnSpc>
              <a:spcBef>
                <a:spcPts val="500"/>
              </a:spcBef>
              <a:spcAft>
                <a:spcPts val="0"/>
              </a:spcAft>
              <a:buSzPts val="2000"/>
              <a:buFont typeface="Arial"/>
              <a:buNone/>
              <a:defRPr/>
            </a:lvl3pPr>
            <a:lvl4pPr indent="-228600" lvl="3" marL="1828800" algn="l">
              <a:lnSpc>
                <a:spcPct val="94000"/>
              </a:lnSpc>
              <a:spcBef>
                <a:spcPts val="500"/>
              </a:spcBef>
              <a:spcAft>
                <a:spcPts val="0"/>
              </a:spcAft>
              <a:buSzPts val="2000"/>
              <a:buFont typeface="Arial"/>
              <a:buNone/>
              <a:defRPr/>
            </a:lvl4pPr>
            <a:lvl5pPr indent="-228600" lvl="4" marL="2286000" algn="l">
              <a:lnSpc>
                <a:spcPct val="94000"/>
              </a:lnSpc>
              <a:spcBef>
                <a:spcPts val="500"/>
              </a:spcBef>
              <a:spcAft>
                <a:spcPts val="0"/>
              </a:spcAft>
              <a:buSzPts val="2000"/>
              <a:buFont typeface="Arial"/>
              <a:buNone/>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pic>
        <p:nvPicPr>
          <p:cNvPr id="49" name="Google Shape;49;p18"/>
          <p:cNvPicPr preferRelativeResize="0"/>
          <p:nvPr/>
        </p:nvPicPr>
        <p:blipFill rotWithShape="1">
          <a:blip r:embed="rId2">
            <a:alphaModFix/>
          </a:blip>
          <a:srcRect b="0" l="38854" r="856" t="0"/>
          <a:stretch/>
        </p:blipFill>
        <p:spPr>
          <a:xfrm>
            <a:off x="0" y="0"/>
            <a:ext cx="501805"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50" name="Shape 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3.xml"/><Relationship Id="rId10" Type="http://schemas.openxmlformats.org/officeDocument/2006/relationships/slideLayout" Target="../slideLayouts/slideLayout2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9215"/>
          </a:schemeClr>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1371600" y="685800"/>
            <a:ext cx="9601200" cy="1485900"/>
          </a:xfrm>
          <a:prstGeom prst="rect">
            <a:avLst/>
          </a:prstGeom>
          <a:noFill/>
          <a:ln>
            <a:noFill/>
          </a:ln>
        </p:spPr>
        <p:txBody>
          <a:bodyPr anchorCtr="0" anchor="t" bIns="0" lIns="0" spcFirstLastPara="1" rIns="0" wrap="square" tIns="0">
            <a:noAutofit/>
          </a:bodyPr>
          <a:lstStyle>
            <a:lvl1pPr lvl="0" marR="0" rtl="0" algn="l">
              <a:lnSpc>
                <a:spcPct val="89000"/>
              </a:lnSpc>
              <a:spcBef>
                <a:spcPts val="0"/>
              </a:spcBef>
              <a:spcAft>
                <a:spcPts val="0"/>
              </a:spcAft>
              <a:buClr>
                <a:srgbClr val="2842A0"/>
              </a:buClr>
              <a:buSzPts val="3600"/>
              <a:buFont typeface="Arial"/>
              <a:buNone/>
              <a:defRPr b="1" i="0" sz="3600" u="none" cap="none" strike="noStrike">
                <a:solidFill>
                  <a:srgbClr val="2842A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1371600" y="2400300"/>
            <a:ext cx="9601200" cy="3467100"/>
          </a:xfrm>
          <a:prstGeom prst="rect">
            <a:avLst/>
          </a:prstGeom>
          <a:noFill/>
          <a:ln>
            <a:noFill/>
          </a:ln>
        </p:spPr>
        <p:txBody>
          <a:bodyPr anchorCtr="0" anchor="t" bIns="0" lIns="0" spcFirstLastPara="1" rIns="0" wrap="square" tIns="0">
            <a:noAutofit/>
          </a:bodyPr>
          <a:lstStyle>
            <a:lvl1pPr indent="-355600" lvl="0" marL="457200" marR="0" rtl="0" algn="l">
              <a:lnSpc>
                <a:spcPct val="94000"/>
              </a:lnSpc>
              <a:spcBef>
                <a:spcPts val="10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1pPr>
            <a:lvl2pPr indent="-355600" lvl="1" marL="914400" marR="0" rtl="0" algn="l">
              <a:lnSpc>
                <a:spcPct val="94000"/>
              </a:lnSpc>
              <a:spcBef>
                <a:spcPts val="5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2pPr>
            <a:lvl3pPr indent="-355600" lvl="2" marL="1371600" marR="0" rtl="0" algn="l">
              <a:lnSpc>
                <a:spcPct val="94000"/>
              </a:lnSpc>
              <a:spcBef>
                <a:spcPts val="5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3pPr>
            <a:lvl4pPr indent="-355600" lvl="3" marL="1828800" marR="0" rtl="0" algn="l">
              <a:lnSpc>
                <a:spcPct val="94000"/>
              </a:lnSpc>
              <a:spcBef>
                <a:spcPts val="5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4pPr>
            <a:lvl5pPr indent="-355600" lvl="4" marL="2286000" marR="0" rtl="0" algn="l">
              <a:lnSpc>
                <a:spcPct val="94000"/>
              </a:lnSpc>
              <a:spcBef>
                <a:spcPts val="5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5pPr>
            <a:lvl6pPr indent="-330200" lvl="5" marL="2743200" marR="0" rtl="0" algn="l">
              <a:lnSpc>
                <a:spcPct val="94000"/>
              </a:lnSpc>
              <a:spcBef>
                <a:spcPts val="500"/>
              </a:spcBef>
              <a:spcAft>
                <a:spcPts val="0"/>
              </a:spcAft>
              <a:buClr>
                <a:schemeClr val="dk2"/>
              </a:buClr>
              <a:buSzPts val="1600"/>
              <a:buFont typeface="Libre Franklin"/>
              <a:buChar char="–"/>
              <a:defRPr b="0" i="1" sz="1600" u="none" cap="none" strike="noStrike">
                <a:solidFill>
                  <a:schemeClr val="dk2"/>
                </a:solidFill>
                <a:latin typeface="Libre Franklin"/>
                <a:ea typeface="Libre Franklin"/>
                <a:cs typeface="Libre Franklin"/>
                <a:sym typeface="Libre Franklin"/>
              </a:defRPr>
            </a:lvl6pPr>
            <a:lvl7pPr indent="-317500" lvl="6" marL="3200400" marR="0" rtl="0" algn="l">
              <a:lnSpc>
                <a:spcPct val="94000"/>
              </a:lnSpc>
              <a:spcBef>
                <a:spcPts val="50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7pPr>
            <a:lvl8pPr indent="-317500" lvl="7" marL="3657600" marR="0" rtl="0" algn="l">
              <a:lnSpc>
                <a:spcPct val="94000"/>
              </a:lnSpc>
              <a:spcBef>
                <a:spcPts val="500"/>
              </a:spcBef>
              <a:spcAft>
                <a:spcPts val="0"/>
              </a:spcAft>
              <a:buClr>
                <a:schemeClr val="dk2"/>
              </a:buClr>
              <a:buSzPts val="1400"/>
              <a:buFont typeface="Libre Franklin"/>
              <a:buChar char="–"/>
              <a:defRPr b="0" i="1" sz="1400" u="none" cap="none" strike="noStrike">
                <a:solidFill>
                  <a:schemeClr val="dk2"/>
                </a:solidFill>
                <a:latin typeface="Libre Franklin"/>
                <a:ea typeface="Libre Franklin"/>
                <a:cs typeface="Libre Franklin"/>
                <a:sym typeface="Libre Franklin"/>
              </a:defRPr>
            </a:lvl8pPr>
            <a:lvl9pPr indent="-317500" lvl="8" marL="4114800" marR="0" rtl="0" algn="l">
              <a:lnSpc>
                <a:spcPct val="94000"/>
              </a:lnSpc>
              <a:spcBef>
                <a:spcPts val="500"/>
              </a:spcBef>
              <a:spcAft>
                <a:spcPts val="20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9pPr>
          </a:lstStyle>
          <a:p/>
        </p:txBody>
      </p:sp>
      <p:sp>
        <p:nvSpPr>
          <p:cNvPr id="12" name="Google Shape;12;p10"/>
          <p:cNvSpPr txBox="1"/>
          <p:nvPr>
            <p:ph idx="10" type="dt"/>
          </p:nvPr>
        </p:nvSpPr>
        <p:spPr>
          <a:xfrm>
            <a:off x="1390650" y="6172200"/>
            <a:ext cx="1204572" cy="40461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6767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13" name="Google Shape;13;p10"/>
          <p:cNvSpPr txBox="1"/>
          <p:nvPr>
            <p:ph idx="11" type="ftr"/>
          </p:nvPr>
        </p:nvSpPr>
        <p:spPr>
          <a:xfrm>
            <a:off x="2845450" y="6172200"/>
            <a:ext cx="6280830" cy="40461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6767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14" name="Google Shape;14;p10"/>
          <p:cNvSpPr txBox="1"/>
          <p:nvPr>
            <p:ph idx="12" type="sldNum"/>
          </p:nvPr>
        </p:nvSpPr>
        <p:spPr>
          <a:xfrm>
            <a:off x="9376508" y="6172200"/>
            <a:ext cx="1596292" cy="40461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6767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6767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6767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6767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6767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6767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6767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6767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6767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9610"/>
          </a:schemeClr>
        </a:solidFill>
      </p:bgPr>
    </p:bg>
    <p:spTree>
      <p:nvGrpSpPr>
        <p:cNvPr id="67" name="Shape 67"/>
        <p:cNvGrpSpPr/>
        <p:nvPr/>
      </p:nvGrpSpPr>
      <p:grpSpPr>
        <a:xfrm>
          <a:off x="0" y="0"/>
          <a:ext cx="0" cy="0"/>
          <a:chOff x="0" y="0"/>
          <a:chExt cx="0" cy="0"/>
        </a:xfrm>
      </p:grpSpPr>
      <p:sp>
        <p:nvSpPr>
          <p:cNvPr id="68" name="Google Shape;68;g2848d2516bf_0_1005"/>
          <p:cNvSpPr txBox="1"/>
          <p:nvPr>
            <p:ph type="title"/>
          </p:nvPr>
        </p:nvSpPr>
        <p:spPr>
          <a:xfrm>
            <a:off x="1371600" y="685800"/>
            <a:ext cx="9601200" cy="1485900"/>
          </a:xfrm>
          <a:prstGeom prst="rect">
            <a:avLst/>
          </a:prstGeom>
          <a:noFill/>
          <a:ln>
            <a:noFill/>
          </a:ln>
        </p:spPr>
        <p:txBody>
          <a:bodyPr anchorCtr="0" anchor="t" bIns="0" lIns="0" spcFirstLastPara="1" rIns="0" wrap="square" tIns="0">
            <a:noAutofit/>
          </a:bodyPr>
          <a:lstStyle>
            <a:lvl1pPr lvl="0" marR="0" rtl="0" algn="l">
              <a:lnSpc>
                <a:spcPct val="89000"/>
              </a:lnSpc>
              <a:spcBef>
                <a:spcPts val="0"/>
              </a:spcBef>
              <a:spcAft>
                <a:spcPts val="0"/>
              </a:spcAft>
              <a:buClr>
                <a:srgbClr val="2842A0"/>
              </a:buClr>
              <a:buSzPts val="3600"/>
              <a:buFont typeface="Arial"/>
              <a:buNone/>
              <a:defRPr b="1" i="0" sz="3600" u="none" cap="none" strike="noStrike">
                <a:solidFill>
                  <a:srgbClr val="2842A0"/>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9" name="Google Shape;69;g2848d2516bf_0_1005"/>
          <p:cNvSpPr txBox="1"/>
          <p:nvPr>
            <p:ph idx="1" type="body"/>
          </p:nvPr>
        </p:nvSpPr>
        <p:spPr>
          <a:xfrm>
            <a:off x="1371600" y="2400300"/>
            <a:ext cx="9601200" cy="3467100"/>
          </a:xfrm>
          <a:prstGeom prst="rect">
            <a:avLst/>
          </a:prstGeom>
          <a:noFill/>
          <a:ln>
            <a:noFill/>
          </a:ln>
        </p:spPr>
        <p:txBody>
          <a:bodyPr anchorCtr="0" anchor="t" bIns="0" lIns="0" spcFirstLastPara="1" rIns="0" wrap="square" tIns="0">
            <a:noAutofit/>
          </a:bodyPr>
          <a:lstStyle>
            <a:lvl1pPr indent="-355600" lvl="0" marL="457200" marR="0" rtl="0" algn="l">
              <a:lnSpc>
                <a:spcPct val="94000"/>
              </a:lnSpc>
              <a:spcBef>
                <a:spcPts val="10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1pPr>
            <a:lvl2pPr indent="-355600" lvl="1" marL="914400" marR="0" rtl="0" algn="l">
              <a:lnSpc>
                <a:spcPct val="94000"/>
              </a:lnSpc>
              <a:spcBef>
                <a:spcPts val="5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2pPr>
            <a:lvl3pPr indent="-355600" lvl="2" marL="1371600" marR="0" rtl="0" algn="l">
              <a:lnSpc>
                <a:spcPct val="94000"/>
              </a:lnSpc>
              <a:spcBef>
                <a:spcPts val="5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3pPr>
            <a:lvl4pPr indent="-355600" lvl="3" marL="1828800" marR="0" rtl="0" algn="l">
              <a:lnSpc>
                <a:spcPct val="94000"/>
              </a:lnSpc>
              <a:spcBef>
                <a:spcPts val="5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4pPr>
            <a:lvl5pPr indent="-355600" lvl="4" marL="2286000" marR="0" rtl="0" algn="l">
              <a:lnSpc>
                <a:spcPct val="94000"/>
              </a:lnSpc>
              <a:spcBef>
                <a:spcPts val="500"/>
              </a:spcBef>
              <a:spcAft>
                <a:spcPts val="0"/>
              </a:spcAft>
              <a:buClr>
                <a:srgbClr val="CC3366"/>
              </a:buClr>
              <a:buSzPts val="2000"/>
              <a:buFont typeface="Arial"/>
              <a:buChar char="•"/>
              <a:defRPr b="0" i="0" sz="2000" u="none" cap="none" strike="noStrike">
                <a:solidFill>
                  <a:srgbClr val="767679"/>
                </a:solidFill>
                <a:latin typeface="Arial"/>
                <a:ea typeface="Arial"/>
                <a:cs typeface="Arial"/>
                <a:sym typeface="Arial"/>
              </a:defRPr>
            </a:lvl5pPr>
            <a:lvl6pPr indent="-330200" lvl="5" marL="2743200" marR="0" rtl="0" algn="l">
              <a:lnSpc>
                <a:spcPct val="94000"/>
              </a:lnSpc>
              <a:spcBef>
                <a:spcPts val="500"/>
              </a:spcBef>
              <a:spcAft>
                <a:spcPts val="0"/>
              </a:spcAft>
              <a:buClr>
                <a:schemeClr val="dk2"/>
              </a:buClr>
              <a:buSzPts val="1600"/>
              <a:buFont typeface="Libre Franklin"/>
              <a:buChar char="–"/>
              <a:defRPr b="0" i="1" sz="1600" u="none" cap="none" strike="noStrike">
                <a:solidFill>
                  <a:schemeClr val="dk2"/>
                </a:solidFill>
                <a:latin typeface="Libre Franklin"/>
                <a:ea typeface="Libre Franklin"/>
                <a:cs typeface="Libre Franklin"/>
                <a:sym typeface="Libre Franklin"/>
              </a:defRPr>
            </a:lvl6pPr>
            <a:lvl7pPr indent="-317500" lvl="6" marL="3200400" marR="0" rtl="0" algn="l">
              <a:lnSpc>
                <a:spcPct val="94000"/>
              </a:lnSpc>
              <a:spcBef>
                <a:spcPts val="50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7pPr>
            <a:lvl8pPr indent="-317500" lvl="7" marL="3657600" marR="0" rtl="0" algn="l">
              <a:lnSpc>
                <a:spcPct val="94000"/>
              </a:lnSpc>
              <a:spcBef>
                <a:spcPts val="500"/>
              </a:spcBef>
              <a:spcAft>
                <a:spcPts val="0"/>
              </a:spcAft>
              <a:buClr>
                <a:schemeClr val="dk2"/>
              </a:buClr>
              <a:buSzPts val="1400"/>
              <a:buFont typeface="Libre Franklin"/>
              <a:buChar char="–"/>
              <a:defRPr b="0" i="1" sz="1400" u="none" cap="none" strike="noStrike">
                <a:solidFill>
                  <a:schemeClr val="dk2"/>
                </a:solidFill>
                <a:latin typeface="Libre Franklin"/>
                <a:ea typeface="Libre Franklin"/>
                <a:cs typeface="Libre Franklin"/>
                <a:sym typeface="Libre Franklin"/>
              </a:defRPr>
            </a:lvl8pPr>
            <a:lvl9pPr indent="-317500" lvl="8" marL="4114800" marR="0" rtl="0" algn="l">
              <a:lnSpc>
                <a:spcPct val="94000"/>
              </a:lnSpc>
              <a:spcBef>
                <a:spcPts val="500"/>
              </a:spcBef>
              <a:spcAft>
                <a:spcPts val="20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9pPr>
          </a:lstStyle>
          <a:p/>
        </p:txBody>
      </p:sp>
      <p:sp>
        <p:nvSpPr>
          <p:cNvPr id="70" name="Google Shape;70;g2848d2516bf_0_1005"/>
          <p:cNvSpPr txBox="1"/>
          <p:nvPr>
            <p:ph idx="10" type="dt"/>
          </p:nvPr>
        </p:nvSpPr>
        <p:spPr>
          <a:xfrm>
            <a:off x="1390650" y="6172200"/>
            <a:ext cx="1204500" cy="404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6767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71" name="Google Shape;71;g2848d2516bf_0_1005"/>
          <p:cNvSpPr txBox="1"/>
          <p:nvPr>
            <p:ph idx="11" type="ftr"/>
          </p:nvPr>
        </p:nvSpPr>
        <p:spPr>
          <a:xfrm>
            <a:off x="2845450" y="6172200"/>
            <a:ext cx="6280800" cy="404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6767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72" name="Google Shape;72;g2848d2516bf_0_1005"/>
          <p:cNvSpPr txBox="1"/>
          <p:nvPr>
            <p:ph idx="12" type="sldNum"/>
          </p:nvPr>
        </p:nvSpPr>
        <p:spPr>
          <a:xfrm>
            <a:off x="9376508" y="6172200"/>
            <a:ext cx="1596300" cy="4047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67679"/>
                </a:solidFill>
                <a:latin typeface="Arial"/>
                <a:ea typeface="Arial"/>
                <a:cs typeface="Arial"/>
                <a:sym typeface="Arial"/>
              </a:defRPr>
            </a:lvl1pPr>
            <a:lvl2pPr indent="0" lvl="1" marL="0" marR="0" rtl="0" algn="r">
              <a:spcBef>
                <a:spcPts val="0"/>
              </a:spcBef>
              <a:buNone/>
              <a:defRPr b="0" i="0" sz="1200" u="none" cap="none" strike="noStrike">
                <a:solidFill>
                  <a:srgbClr val="767679"/>
                </a:solidFill>
                <a:latin typeface="Arial"/>
                <a:ea typeface="Arial"/>
                <a:cs typeface="Arial"/>
                <a:sym typeface="Arial"/>
              </a:defRPr>
            </a:lvl2pPr>
            <a:lvl3pPr indent="0" lvl="2" marL="0" marR="0" rtl="0" algn="r">
              <a:spcBef>
                <a:spcPts val="0"/>
              </a:spcBef>
              <a:buNone/>
              <a:defRPr b="0" i="0" sz="1200" u="none" cap="none" strike="noStrike">
                <a:solidFill>
                  <a:srgbClr val="767679"/>
                </a:solidFill>
                <a:latin typeface="Arial"/>
                <a:ea typeface="Arial"/>
                <a:cs typeface="Arial"/>
                <a:sym typeface="Arial"/>
              </a:defRPr>
            </a:lvl3pPr>
            <a:lvl4pPr indent="0" lvl="3" marL="0" marR="0" rtl="0" algn="r">
              <a:spcBef>
                <a:spcPts val="0"/>
              </a:spcBef>
              <a:buNone/>
              <a:defRPr b="0" i="0" sz="1200" u="none" cap="none" strike="noStrike">
                <a:solidFill>
                  <a:srgbClr val="767679"/>
                </a:solidFill>
                <a:latin typeface="Arial"/>
                <a:ea typeface="Arial"/>
                <a:cs typeface="Arial"/>
                <a:sym typeface="Arial"/>
              </a:defRPr>
            </a:lvl4pPr>
            <a:lvl5pPr indent="0" lvl="4" marL="0" marR="0" rtl="0" algn="r">
              <a:spcBef>
                <a:spcPts val="0"/>
              </a:spcBef>
              <a:buNone/>
              <a:defRPr b="0" i="0" sz="1200" u="none" cap="none" strike="noStrike">
                <a:solidFill>
                  <a:srgbClr val="767679"/>
                </a:solidFill>
                <a:latin typeface="Arial"/>
                <a:ea typeface="Arial"/>
                <a:cs typeface="Arial"/>
                <a:sym typeface="Arial"/>
              </a:defRPr>
            </a:lvl5pPr>
            <a:lvl6pPr indent="0" lvl="5" marL="0" marR="0" rtl="0" algn="r">
              <a:spcBef>
                <a:spcPts val="0"/>
              </a:spcBef>
              <a:buNone/>
              <a:defRPr b="0" i="0" sz="1200" u="none" cap="none" strike="noStrike">
                <a:solidFill>
                  <a:srgbClr val="767679"/>
                </a:solidFill>
                <a:latin typeface="Arial"/>
                <a:ea typeface="Arial"/>
                <a:cs typeface="Arial"/>
                <a:sym typeface="Arial"/>
              </a:defRPr>
            </a:lvl6pPr>
            <a:lvl7pPr indent="0" lvl="6" marL="0" marR="0" rtl="0" algn="r">
              <a:spcBef>
                <a:spcPts val="0"/>
              </a:spcBef>
              <a:buNone/>
              <a:defRPr b="0" i="0" sz="1200" u="none" cap="none" strike="noStrike">
                <a:solidFill>
                  <a:srgbClr val="767679"/>
                </a:solidFill>
                <a:latin typeface="Arial"/>
                <a:ea typeface="Arial"/>
                <a:cs typeface="Arial"/>
                <a:sym typeface="Arial"/>
              </a:defRPr>
            </a:lvl7pPr>
            <a:lvl8pPr indent="0" lvl="7" marL="0" marR="0" rtl="0" algn="r">
              <a:spcBef>
                <a:spcPts val="0"/>
              </a:spcBef>
              <a:buNone/>
              <a:defRPr b="0" i="0" sz="1200" u="none" cap="none" strike="noStrike">
                <a:solidFill>
                  <a:srgbClr val="767679"/>
                </a:solidFill>
                <a:latin typeface="Arial"/>
                <a:ea typeface="Arial"/>
                <a:cs typeface="Arial"/>
                <a:sym typeface="Arial"/>
              </a:defRPr>
            </a:lvl8pPr>
            <a:lvl9pPr indent="0" lvl="8" marL="0" marR="0" rtl="0" algn="r">
              <a:spcBef>
                <a:spcPts val="0"/>
              </a:spcBef>
              <a:buNone/>
              <a:defRPr b="0" i="0" sz="1200" u="none" cap="none" strike="noStrike">
                <a:solidFill>
                  <a:srgbClr val="76767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63.jp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43.jpg"/><Relationship Id="rId5" Type="http://schemas.openxmlformats.org/officeDocument/2006/relationships/image" Target="../media/image5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5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2.jp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60.png"/><Relationship Id="rId4" Type="http://schemas.openxmlformats.org/officeDocument/2006/relationships/image" Target="../media/image18.png"/><Relationship Id="rId5"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57.png"/><Relationship Id="rId5"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56.png"/><Relationship Id="rId5" Type="http://schemas.openxmlformats.org/officeDocument/2006/relationships/image" Target="../media/image64.png"/><Relationship Id="rId6"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https://www2.deloitte.com/uk/en/insights/industry/public-sector/trust-in-state-local-government.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hyperlink" Target="https://news.gallup.com/poll/355124/americans-trust-government-remains-low.aspx" TargetMode="External"/><Relationship Id="rId9"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hyperlink" Target="https://spn.org/articles/declining-trust-necessitates-engagement/" TargetMode="External"/><Relationship Id="rId7" Type="http://schemas.openxmlformats.org/officeDocument/2006/relationships/image" Target="../media/image15.png"/><Relationship Id="rId8" Type="http://schemas.openxmlformats.org/officeDocument/2006/relationships/hyperlink" Target="https://www.edelman.com/trust/2022-trust-baromet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41.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44.png"/><Relationship Id="rId6"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
          <p:cNvSpPr txBox="1"/>
          <p:nvPr>
            <p:ph type="ctrTitle"/>
          </p:nvPr>
        </p:nvSpPr>
        <p:spPr>
          <a:xfrm>
            <a:off x="1219975" y="2823850"/>
            <a:ext cx="9218400" cy="1947000"/>
          </a:xfrm>
          <a:prstGeom prst="rect">
            <a:avLst/>
          </a:prstGeom>
          <a:noFill/>
          <a:ln>
            <a:noFill/>
          </a:ln>
        </p:spPr>
        <p:txBody>
          <a:bodyPr anchorCtr="0" anchor="b" bIns="0" lIns="0" spcFirstLastPara="1" rIns="0" wrap="square" tIns="0">
            <a:noAutofit/>
          </a:bodyPr>
          <a:lstStyle/>
          <a:p>
            <a:pPr indent="0" lvl="0" marL="0" rtl="0" algn="l">
              <a:lnSpc>
                <a:spcPct val="89000"/>
              </a:lnSpc>
              <a:spcBef>
                <a:spcPts val="0"/>
              </a:spcBef>
              <a:spcAft>
                <a:spcPts val="0"/>
              </a:spcAft>
              <a:buClr>
                <a:schemeClr val="lt1"/>
              </a:buClr>
              <a:buSzPts val="5400"/>
              <a:buFont typeface="Arial"/>
              <a:buNone/>
            </a:pPr>
            <a:r>
              <a:rPr lang="en-US" sz="3600"/>
              <a:t>Open Doors, Open Data: Winning Public Trust by Running Transparent, Data-Driven Project </a:t>
            </a:r>
            <a:r>
              <a:rPr lang="en-US" sz="3600">
                <a:extLst>
                  <a:ext uri="http://customooxmlschemas.google.com/">
                    <go:slidesCustomData xmlns:go="http://customooxmlschemas.google.com/" textRoundtripDataId="0"/>
                  </a:ext>
                </a:extLst>
              </a:rPr>
              <a:t>Planning</a:t>
            </a:r>
            <a:endParaRPr sz="3600"/>
          </a:p>
        </p:txBody>
      </p:sp>
      <p:sp>
        <p:nvSpPr>
          <p:cNvPr id="118" name="Google Shape;118;p1"/>
          <p:cNvSpPr txBox="1"/>
          <p:nvPr>
            <p:ph idx="1" type="subTitle"/>
          </p:nvPr>
        </p:nvSpPr>
        <p:spPr>
          <a:xfrm>
            <a:off x="1219825" y="5213200"/>
            <a:ext cx="9162900" cy="980400"/>
          </a:xfrm>
          <a:prstGeom prst="rect">
            <a:avLst/>
          </a:prstGeom>
          <a:noFill/>
          <a:ln>
            <a:noFill/>
          </a:ln>
        </p:spPr>
        <p:txBody>
          <a:bodyPr anchorCtr="0" anchor="t" bIns="0" lIns="0" spcFirstLastPara="1" rIns="0" wrap="square" tIns="0">
            <a:normAutofit lnSpcReduction="20000"/>
          </a:bodyPr>
          <a:lstStyle/>
          <a:p>
            <a:pPr indent="0" lvl="0" marL="0" rtl="0" algn="l">
              <a:spcBef>
                <a:spcPts val="0"/>
              </a:spcBef>
              <a:spcAft>
                <a:spcPts val="0"/>
              </a:spcAft>
              <a:buClr>
                <a:schemeClr val="dk1"/>
              </a:buClr>
              <a:buSzPts val="2800"/>
              <a:buFont typeface="Arial"/>
              <a:buNone/>
            </a:pPr>
            <a:r>
              <a:rPr lang="en-US" sz="1600">
                <a:extLst>
                  <a:ext uri="http://customooxmlschemas.google.com/">
                    <go:slidesCustomData xmlns:go="http://customooxmlschemas.google.com/" textRoundtripDataId="1"/>
                  </a:ext>
                </a:extLst>
              </a:rPr>
              <a:t>Lauren Palmer, </a:t>
            </a:r>
            <a:r>
              <a:rPr lang="en-US" sz="1600"/>
              <a:t>Director of Local Government Services, Mid-America Regional Council, ICMA-CM</a:t>
            </a:r>
            <a:endParaRPr sz="1600"/>
          </a:p>
          <a:p>
            <a:pPr indent="0" lvl="0" marL="0" rtl="0" algn="l">
              <a:spcBef>
                <a:spcPts val="0"/>
              </a:spcBef>
              <a:spcAft>
                <a:spcPts val="0"/>
              </a:spcAft>
              <a:buClr>
                <a:schemeClr val="dk1"/>
              </a:buClr>
              <a:buSzPts val="2800"/>
              <a:buFont typeface="Arial"/>
              <a:buNone/>
            </a:pPr>
            <a:r>
              <a:rPr lang="en-US" sz="1600"/>
              <a:t>Dante Hall, City Manager, Hercules, CA</a:t>
            </a:r>
            <a:endParaRPr sz="1600"/>
          </a:p>
          <a:p>
            <a:pPr indent="0" lvl="0" marL="0" rtl="0" algn="l">
              <a:lnSpc>
                <a:spcPct val="112000"/>
              </a:lnSpc>
              <a:spcBef>
                <a:spcPts val="0"/>
              </a:spcBef>
              <a:spcAft>
                <a:spcPts val="0"/>
              </a:spcAft>
              <a:buSzPts val="2800"/>
              <a:buNone/>
            </a:pPr>
            <a:r>
              <a:rPr lang="en-US" sz="1600"/>
              <a:t>Jeff Reiter, Assistant City Administrator, Bettendorf, IA</a:t>
            </a:r>
            <a:endParaRPr sz="1600"/>
          </a:p>
          <a:p>
            <a:pPr indent="0" lvl="0" marL="0" rtl="0" algn="l">
              <a:spcBef>
                <a:spcPts val="0"/>
              </a:spcBef>
              <a:spcAft>
                <a:spcPts val="0"/>
              </a:spcAft>
              <a:buSzPts val="2800"/>
              <a:buNone/>
            </a:pPr>
            <a:r>
              <a:rPr lang="en-US" sz="1600"/>
              <a:t>Eyal Feder-Levy, CEO &amp; Co-founder, Zencity</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g248deadce65_0_123"/>
          <p:cNvPicPr preferRelativeResize="0"/>
          <p:nvPr/>
        </p:nvPicPr>
        <p:blipFill rotWithShape="1">
          <a:blip r:embed="rId3">
            <a:alphaModFix/>
          </a:blip>
          <a:srcRect b="0" l="0" r="0" t="0"/>
          <a:stretch/>
        </p:blipFill>
        <p:spPr>
          <a:xfrm>
            <a:off x="10142873" y="6033388"/>
            <a:ext cx="1830375" cy="597663"/>
          </a:xfrm>
          <a:prstGeom prst="rect">
            <a:avLst/>
          </a:prstGeom>
          <a:noFill/>
          <a:ln>
            <a:noFill/>
          </a:ln>
        </p:spPr>
      </p:pic>
      <p:sp>
        <p:nvSpPr>
          <p:cNvPr id="232" name="Google Shape;232;g248deadce65_0_123"/>
          <p:cNvSpPr txBox="1"/>
          <p:nvPr/>
        </p:nvSpPr>
        <p:spPr>
          <a:xfrm>
            <a:off x="967600" y="490633"/>
            <a:ext cx="9542100" cy="892800"/>
          </a:xfrm>
          <a:prstGeom prst="rect">
            <a:avLst/>
          </a:prstGeom>
          <a:noFill/>
          <a:ln>
            <a:noFill/>
          </a:ln>
        </p:spPr>
        <p:txBody>
          <a:bodyPr anchorCtr="0" anchor="t" bIns="121900" lIns="121900" spcFirstLastPara="1" rIns="121900" wrap="square" tIns="121900">
            <a:spAutoFit/>
          </a:bodyPr>
          <a:lstStyle/>
          <a:p>
            <a:pPr indent="0" lvl="0" marL="0" rtl="0" algn="l">
              <a:lnSpc>
                <a:spcPct val="100000"/>
              </a:lnSpc>
              <a:spcBef>
                <a:spcPts val="0"/>
              </a:spcBef>
              <a:spcAft>
                <a:spcPts val="0"/>
              </a:spcAft>
              <a:buNone/>
            </a:pPr>
            <a:r>
              <a:rPr b="1" lang="en-US" sz="2800"/>
              <a:t>Introducing - the Zencity 360 Platform</a:t>
            </a:r>
            <a:br>
              <a:rPr b="1" lang="en-US" sz="2800"/>
            </a:br>
            <a:r>
              <a:rPr b="1" lang="en-US"/>
              <a:t>Understanding community needs and concerns. Making decisions. Building trust.</a:t>
            </a:r>
            <a:endParaRPr b="1" sz="1900">
              <a:solidFill>
                <a:srgbClr val="290A33"/>
              </a:solidFill>
            </a:endParaRPr>
          </a:p>
        </p:txBody>
      </p:sp>
      <p:grpSp>
        <p:nvGrpSpPr>
          <p:cNvPr id="233" name="Google Shape;233;g248deadce65_0_123"/>
          <p:cNvGrpSpPr/>
          <p:nvPr/>
        </p:nvGrpSpPr>
        <p:grpSpPr>
          <a:xfrm>
            <a:off x="1029851" y="1349176"/>
            <a:ext cx="9872972" cy="4159640"/>
            <a:chOff x="920276" y="1490701"/>
            <a:chExt cx="9872972" cy="4159640"/>
          </a:xfrm>
        </p:grpSpPr>
        <p:sp>
          <p:nvSpPr>
            <p:cNvPr id="234" name="Google Shape;234;g248deadce65_0_123"/>
            <p:cNvSpPr/>
            <p:nvPr/>
          </p:nvSpPr>
          <p:spPr>
            <a:xfrm>
              <a:off x="4099208" y="2187442"/>
              <a:ext cx="4627200" cy="3462900"/>
            </a:xfrm>
            <a:prstGeom prst="roundRect">
              <a:avLst>
                <a:gd fmla="val 3152" name="adj"/>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pic>
          <p:nvPicPr>
            <p:cNvPr id="235" name="Google Shape;235;g248deadce65_0_123"/>
            <p:cNvPicPr preferRelativeResize="0"/>
            <p:nvPr/>
          </p:nvPicPr>
          <p:blipFill>
            <a:blip r:embed="rId4">
              <a:alphaModFix/>
            </a:blip>
            <a:stretch>
              <a:fillRect/>
            </a:stretch>
          </p:blipFill>
          <p:spPr>
            <a:xfrm>
              <a:off x="4135816" y="2232708"/>
              <a:ext cx="4553986" cy="3390111"/>
            </a:xfrm>
            <a:prstGeom prst="rect">
              <a:avLst/>
            </a:prstGeom>
            <a:noFill/>
            <a:ln>
              <a:noFill/>
            </a:ln>
          </p:spPr>
        </p:pic>
        <p:grpSp>
          <p:nvGrpSpPr>
            <p:cNvPr id="236" name="Google Shape;236;g248deadce65_0_123"/>
            <p:cNvGrpSpPr/>
            <p:nvPr/>
          </p:nvGrpSpPr>
          <p:grpSpPr>
            <a:xfrm>
              <a:off x="920276" y="2199663"/>
              <a:ext cx="2308513" cy="386790"/>
              <a:chOff x="524350" y="2311988"/>
              <a:chExt cx="1897200" cy="290100"/>
            </a:xfrm>
          </p:grpSpPr>
          <p:sp>
            <p:nvSpPr>
              <p:cNvPr id="237" name="Google Shape;237;g248deadce65_0_123"/>
              <p:cNvSpPr/>
              <p:nvPr/>
            </p:nvSpPr>
            <p:spPr>
              <a:xfrm>
                <a:off x="524350" y="2311988"/>
                <a:ext cx="1897200" cy="290100"/>
              </a:xfrm>
              <a:prstGeom prst="roundRect">
                <a:avLst>
                  <a:gd fmla="val 50000" name="adj"/>
                </a:avLst>
              </a:prstGeom>
              <a:solidFill>
                <a:srgbClr val="EEE2DB"/>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38" name="Google Shape;238;g248deadce65_0_123"/>
              <p:cNvSpPr/>
              <p:nvPr/>
            </p:nvSpPr>
            <p:spPr>
              <a:xfrm>
                <a:off x="670300" y="2311988"/>
                <a:ext cx="16053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a:solidFill>
                      <a:schemeClr val="dk1"/>
                    </a:solidFill>
                  </a:rPr>
                  <a:t>Sentiment analysis</a:t>
                </a:r>
                <a:endParaRPr b="1"/>
              </a:p>
            </p:txBody>
          </p:sp>
        </p:grpSp>
        <p:grpSp>
          <p:nvGrpSpPr>
            <p:cNvPr id="239" name="Google Shape;239;g248deadce65_0_123"/>
            <p:cNvGrpSpPr/>
            <p:nvPr/>
          </p:nvGrpSpPr>
          <p:grpSpPr>
            <a:xfrm>
              <a:off x="920431" y="2995833"/>
              <a:ext cx="2308513" cy="386790"/>
              <a:chOff x="524477" y="2680525"/>
              <a:chExt cx="1897200" cy="290100"/>
            </a:xfrm>
          </p:grpSpPr>
          <p:sp>
            <p:nvSpPr>
              <p:cNvPr id="240" name="Google Shape;240;g248deadce65_0_123"/>
              <p:cNvSpPr/>
              <p:nvPr/>
            </p:nvSpPr>
            <p:spPr>
              <a:xfrm>
                <a:off x="524477" y="2680525"/>
                <a:ext cx="1897200" cy="290100"/>
              </a:xfrm>
              <a:prstGeom prst="roundRect">
                <a:avLst>
                  <a:gd fmla="val 50000" name="adj"/>
                </a:avLst>
              </a:prstGeom>
              <a:solidFill>
                <a:srgbClr val="EEE2DB"/>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41" name="Google Shape;241;g248deadce65_0_123"/>
              <p:cNvSpPr/>
              <p:nvPr/>
            </p:nvSpPr>
            <p:spPr>
              <a:xfrm>
                <a:off x="641327" y="2680525"/>
                <a:ext cx="16635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a:solidFill>
                      <a:schemeClr val="dk1"/>
                    </a:solidFill>
                  </a:rPr>
                  <a:t>Community surveys</a:t>
                </a:r>
                <a:endParaRPr b="1">
                  <a:solidFill>
                    <a:schemeClr val="dk1"/>
                  </a:solidFill>
                </a:endParaRPr>
              </a:p>
            </p:txBody>
          </p:sp>
        </p:grpSp>
        <p:grpSp>
          <p:nvGrpSpPr>
            <p:cNvPr id="242" name="Google Shape;242;g248deadce65_0_123"/>
            <p:cNvGrpSpPr/>
            <p:nvPr/>
          </p:nvGrpSpPr>
          <p:grpSpPr>
            <a:xfrm>
              <a:off x="964965" y="3792019"/>
              <a:ext cx="2263978" cy="386790"/>
              <a:chOff x="561077" y="3049075"/>
              <a:chExt cx="1860600" cy="290100"/>
            </a:xfrm>
          </p:grpSpPr>
          <p:sp>
            <p:nvSpPr>
              <p:cNvPr id="243" name="Google Shape;243;g248deadce65_0_123"/>
              <p:cNvSpPr/>
              <p:nvPr/>
            </p:nvSpPr>
            <p:spPr>
              <a:xfrm>
                <a:off x="561077" y="3049075"/>
                <a:ext cx="1860600" cy="290100"/>
              </a:xfrm>
              <a:prstGeom prst="roundRect">
                <a:avLst>
                  <a:gd fmla="val 50000" name="adj"/>
                </a:avLst>
              </a:prstGeom>
              <a:solidFill>
                <a:srgbClr val="EEE2DB"/>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44" name="Google Shape;244;g248deadce65_0_123"/>
              <p:cNvSpPr/>
              <p:nvPr/>
            </p:nvSpPr>
            <p:spPr>
              <a:xfrm>
                <a:off x="670127" y="3049075"/>
                <a:ext cx="16425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a:solidFill>
                      <a:schemeClr val="dk1"/>
                    </a:solidFill>
                  </a:rPr>
                  <a:t>Digital engagement</a:t>
                </a:r>
                <a:endParaRPr b="1">
                  <a:solidFill>
                    <a:schemeClr val="dk1"/>
                  </a:solidFill>
                </a:endParaRPr>
              </a:p>
            </p:txBody>
          </p:sp>
        </p:grpSp>
        <p:grpSp>
          <p:nvGrpSpPr>
            <p:cNvPr id="245" name="Google Shape;245;g248deadce65_0_123"/>
            <p:cNvGrpSpPr/>
            <p:nvPr/>
          </p:nvGrpSpPr>
          <p:grpSpPr>
            <a:xfrm>
              <a:off x="964871" y="4588206"/>
              <a:ext cx="2263978" cy="386790"/>
              <a:chOff x="560999" y="3417625"/>
              <a:chExt cx="1860600" cy="290100"/>
            </a:xfrm>
          </p:grpSpPr>
          <p:sp>
            <p:nvSpPr>
              <p:cNvPr id="246" name="Google Shape;246;g248deadce65_0_123"/>
              <p:cNvSpPr/>
              <p:nvPr/>
            </p:nvSpPr>
            <p:spPr>
              <a:xfrm>
                <a:off x="560999" y="3417625"/>
                <a:ext cx="1860600" cy="290100"/>
              </a:xfrm>
              <a:prstGeom prst="roundRect">
                <a:avLst>
                  <a:gd fmla="val 50000" name="adj"/>
                </a:avLst>
              </a:prstGeom>
              <a:solidFill>
                <a:srgbClr val="EEE2DB"/>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47" name="Google Shape;247;g248deadce65_0_123"/>
              <p:cNvSpPr/>
              <p:nvPr/>
            </p:nvSpPr>
            <p:spPr>
              <a:xfrm>
                <a:off x="670049" y="3417625"/>
                <a:ext cx="16425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a:solidFill>
                      <a:schemeClr val="dk1"/>
                    </a:solidFill>
                  </a:rPr>
                  <a:t>Experience surveys</a:t>
                </a:r>
                <a:endParaRPr b="1">
                  <a:solidFill>
                    <a:schemeClr val="dk1"/>
                  </a:solidFill>
                </a:endParaRPr>
              </a:p>
            </p:txBody>
          </p:sp>
        </p:grpSp>
        <p:grpSp>
          <p:nvGrpSpPr>
            <p:cNvPr id="248" name="Google Shape;248;g248deadce65_0_123"/>
            <p:cNvGrpSpPr/>
            <p:nvPr/>
          </p:nvGrpSpPr>
          <p:grpSpPr>
            <a:xfrm>
              <a:off x="8312509" y="1490701"/>
              <a:ext cx="2480738" cy="3114085"/>
              <a:chOff x="8312509" y="1490701"/>
              <a:chExt cx="2480738" cy="3114085"/>
            </a:xfrm>
          </p:grpSpPr>
          <p:grpSp>
            <p:nvGrpSpPr>
              <p:cNvPr id="249" name="Google Shape;249;g248deadce65_0_123"/>
              <p:cNvGrpSpPr/>
              <p:nvPr/>
            </p:nvGrpSpPr>
            <p:grpSpPr>
              <a:xfrm>
                <a:off x="8314109" y="3180957"/>
                <a:ext cx="2260743" cy="386790"/>
                <a:chOff x="5969525" y="1545825"/>
                <a:chExt cx="1695600" cy="290100"/>
              </a:xfrm>
            </p:grpSpPr>
            <p:sp>
              <p:nvSpPr>
                <p:cNvPr id="250" name="Google Shape;250;g248deadce65_0_123"/>
                <p:cNvSpPr/>
                <p:nvPr/>
              </p:nvSpPr>
              <p:spPr>
                <a:xfrm>
                  <a:off x="5969525" y="1545825"/>
                  <a:ext cx="1695600" cy="290100"/>
                </a:xfrm>
                <a:prstGeom prst="roundRect">
                  <a:avLst>
                    <a:gd fmla="val 50000" name="adj"/>
                  </a:avLst>
                </a:prstGeom>
                <a:solidFill>
                  <a:srgbClr val="FAD565"/>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51" name="Google Shape;251;g248deadce65_0_123"/>
                <p:cNvSpPr/>
                <p:nvPr/>
              </p:nvSpPr>
              <p:spPr>
                <a:xfrm>
                  <a:off x="6040925" y="1545825"/>
                  <a:ext cx="15675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1000">
                      <a:solidFill>
                        <a:schemeClr val="dk1"/>
                      </a:solidFill>
                    </a:rPr>
                    <a:t>Annual &amp; Strategic Planning</a:t>
                  </a:r>
                  <a:endParaRPr b="1" sz="1000">
                    <a:solidFill>
                      <a:schemeClr val="dk1"/>
                    </a:solidFill>
                  </a:endParaRPr>
                </a:p>
              </p:txBody>
            </p:sp>
          </p:grpSp>
          <p:grpSp>
            <p:nvGrpSpPr>
              <p:cNvPr id="252" name="Google Shape;252;g248deadce65_0_123"/>
              <p:cNvGrpSpPr/>
              <p:nvPr/>
            </p:nvGrpSpPr>
            <p:grpSpPr>
              <a:xfrm>
                <a:off x="8314109" y="4217997"/>
                <a:ext cx="2394340" cy="386790"/>
                <a:chOff x="5969525" y="1954575"/>
                <a:chExt cx="1795800" cy="290100"/>
              </a:xfrm>
            </p:grpSpPr>
            <p:sp>
              <p:nvSpPr>
                <p:cNvPr id="253" name="Google Shape;253;g248deadce65_0_123"/>
                <p:cNvSpPr/>
                <p:nvPr/>
              </p:nvSpPr>
              <p:spPr>
                <a:xfrm>
                  <a:off x="5969525" y="1954575"/>
                  <a:ext cx="1795800" cy="290100"/>
                </a:xfrm>
                <a:prstGeom prst="roundRect">
                  <a:avLst>
                    <a:gd fmla="val 50000" name="adj"/>
                  </a:avLst>
                </a:prstGeom>
                <a:solidFill>
                  <a:srgbClr val="FAD565"/>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54" name="Google Shape;254;g248deadce65_0_123"/>
                <p:cNvSpPr/>
                <p:nvPr/>
              </p:nvSpPr>
              <p:spPr>
                <a:xfrm>
                  <a:off x="6040925" y="1954575"/>
                  <a:ext cx="16635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1000">
                      <a:solidFill>
                        <a:schemeClr val="dk1"/>
                      </a:solidFill>
                    </a:rPr>
                    <a:t>Budget &amp; Resource Allocation</a:t>
                  </a:r>
                  <a:endParaRPr b="1" sz="1000">
                    <a:solidFill>
                      <a:schemeClr val="dk1"/>
                    </a:solidFill>
                  </a:endParaRPr>
                </a:p>
              </p:txBody>
            </p:sp>
          </p:grpSp>
          <p:grpSp>
            <p:nvGrpSpPr>
              <p:cNvPr id="255" name="Google Shape;255;g248deadce65_0_123"/>
              <p:cNvGrpSpPr/>
              <p:nvPr/>
            </p:nvGrpSpPr>
            <p:grpSpPr>
              <a:xfrm>
                <a:off x="8312509" y="3704861"/>
                <a:ext cx="1522762" cy="386790"/>
                <a:chOff x="5968325" y="2355850"/>
                <a:chExt cx="1142100" cy="290100"/>
              </a:xfrm>
            </p:grpSpPr>
            <p:sp>
              <p:nvSpPr>
                <p:cNvPr id="256" name="Google Shape;256;g248deadce65_0_123"/>
                <p:cNvSpPr/>
                <p:nvPr/>
              </p:nvSpPr>
              <p:spPr>
                <a:xfrm>
                  <a:off x="5968325" y="2355850"/>
                  <a:ext cx="1142100" cy="290100"/>
                </a:xfrm>
                <a:prstGeom prst="roundRect">
                  <a:avLst>
                    <a:gd fmla="val 50000" name="adj"/>
                  </a:avLst>
                </a:prstGeom>
                <a:solidFill>
                  <a:srgbClr val="FAD565"/>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57" name="Google Shape;257;g248deadce65_0_123"/>
                <p:cNvSpPr/>
                <p:nvPr/>
              </p:nvSpPr>
              <p:spPr>
                <a:xfrm>
                  <a:off x="6040925" y="2355850"/>
                  <a:ext cx="9858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1000">
                      <a:solidFill>
                        <a:schemeClr val="dk1"/>
                      </a:solidFill>
                    </a:rPr>
                    <a:t>Capital Projects</a:t>
                  </a:r>
                  <a:endParaRPr b="1" sz="1000">
                    <a:solidFill>
                      <a:schemeClr val="dk1"/>
                    </a:solidFill>
                  </a:endParaRPr>
                </a:p>
              </p:txBody>
            </p:sp>
          </p:grpSp>
          <p:grpSp>
            <p:nvGrpSpPr>
              <p:cNvPr id="258" name="Google Shape;258;g248deadce65_0_123"/>
              <p:cNvGrpSpPr/>
              <p:nvPr/>
            </p:nvGrpSpPr>
            <p:grpSpPr>
              <a:xfrm>
                <a:off x="8312509" y="1490701"/>
                <a:ext cx="2217945" cy="386790"/>
                <a:chOff x="5968325" y="2742175"/>
                <a:chExt cx="1663500" cy="290100"/>
              </a:xfrm>
            </p:grpSpPr>
            <p:sp>
              <p:nvSpPr>
                <p:cNvPr id="259" name="Google Shape;259;g248deadce65_0_123"/>
                <p:cNvSpPr/>
                <p:nvPr/>
              </p:nvSpPr>
              <p:spPr>
                <a:xfrm>
                  <a:off x="5968325" y="2742175"/>
                  <a:ext cx="1663500" cy="290100"/>
                </a:xfrm>
                <a:prstGeom prst="roundRect">
                  <a:avLst>
                    <a:gd fmla="val 50000" name="adj"/>
                  </a:avLst>
                </a:prstGeom>
                <a:solidFill>
                  <a:srgbClr val="FAD565"/>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60" name="Google Shape;260;g248deadce65_0_123"/>
                <p:cNvSpPr/>
                <p:nvPr/>
              </p:nvSpPr>
              <p:spPr>
                <a:xfrm>
                  <a:off x="6040925" y="2742175"/>
                  <a:ext cx="15204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1000">
                      <a:solidFill>
                        <a:schemeClr val="dk1"/>
                      </a:solidFill>
                    </a:rPr>
                    <a:t>Performance  Management</a:t>
                  </a:r>
                  <a:endParaRPr b="1" sz="1000">
                    <a:solidFill>
                      <a:schemeClr val="dk1"/>
                    </a:solidFill>
                  </a:endParaRPr>
                </a:p>
              </p:txBody>
            </p:sp>
          </p:grpSp>
          <p:grpSp>
            <p:nvGrpSpPr>
              <p:cNvPr id="261" name="Google Shape;261;g248deadce65_0_123"/>
              <p:cNvGrpSpPr/>
              <p:nvPr/>
            </p:nvGrpSpPr>
            <p:grpSpPr>
              <a:xfrm>
                <a:off x="8312509" y="2029602"/>
                <a:ext cx="1830354" cy="386790"/>
                <a:chOff x="5968325" y="3121025"/>
                <a:chExt cx="1372800" cy="290100"/>
              </a:xfrm>
            </p:grpSpPr>
            <p:sp>
              <p:nvSpPr>
                <p:cNvPr id="262" name="Google Shape;262;g248deadce65_0_123"/>
                <p:cNvSpPr/>
                <p:nvPr/>
              </p:nvSpPr>
              <p:spPr>
                <a:xfrm>
                  <a:off x="5968325" y="3121025"/>
                  <a:ext cx="1372800" cy="290100"/>
                </a:xfrm>
                <a:prstGeom prst="roundRect">
                  <a:avLst>
                    <a:gd fmla="val 50000" name="adj"/>
                  </a:avLst>
                </a:prstGeom>
                <a:solidFill>
                  <a:srgbClr val="FAD565"/>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63" name="Google Shape;263;g248deadce65_0_123"/>
                <p:cNvSpPr/>
                <p:nvPr/>
              </p:nvSpPr>
              <p:spPr>
                <a:xfrm>
                  <a:off x="6040925" y="3121025"/>
                  <a:ext cx="12225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1000">
                      <a:solidFill>
                        <a:schemeClr val="dk1"/>
                      </a:solidFill>
                    </a:rPr>
                    <a:t>Public Safety &amp; Trust</a:t>
                  </a:r>
                  <a:endParaRPr b="1" sz="1000">
                    <a:solidFill>
                      <a:schemeClr val="dk1"/>
                    </a:solidFill>
                  </a:endParaRPr>
                </a:p>
              </p:txBody>
            </p:sp>
          </p:grpSp>
          <p:grpSp>
            <p:nvGrpSpPr>
              <p:cNvPr id="264" name="Google Shape;264;g248deadce65_0_123"/>
              <p:cNvGrpSpPr/>
              <p:nvPr/>
            </p:nvGrpSpPr>
            <p:grpSpPr>
              <a:xfrm>
                <a:off x="8312509" y="2597728"/>
                <a:ext cx="2480738" cy="386790"/>
                <a:chOff x="5968325" y="3529775"/>
                <a:chExt cx="1860600" cy="290100"/>
              </a:xfrm>
            </p:grpSpPr>
            <p:sp>
              <p:nvSpPr>
                <p:cNvPr id="265" name="Google Shape;265;g248deadce65_0_123"/>
                <p:cNvSpPr/>
                <p:nvPr/>
              </p:nvSpPr>
              <p:spPr>
                <a:xfrm>
                  <a:off x="5968325" y="3529775"/>
                  <a:ext cx="1860600" cy="290100"/>
                </a:xfrm>
                <a:prstGeom prst="roundRect">
                  <a:avLst>
                    <a:gd fmla="val 50000" name="adj"/>
                  </a:avLst>
                </a:prstGeom>
                <a:solidFill>
                  <a:srgbClr val="FAD565"/>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266" name="Google Shape;266;g248deadce65_0_123"/>
                <p:cNvSpPr/>
                <p:nvPr/>
              </p:nvSpPr>
              <p:spPr>
                <a:xfrm>
                  <a:off x="6040925" y="3529775"/>
                  <a:ext cx="1715400" cy="290100"/>
                </a:xfrm>
                <a:prstGeom prst="roundRect">
                  <a:avLst>
                    <a:gd fmla="val 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1000">
                      <a:solidFill>
                        <a:schemeClr val="dk1"/>
                      </a:solidFill>
                    </a:rPr>
                    <a:t>Messaging &amp; Communications</a:t>
                  </a:r>
                  <a:endParaRPr b="1" sz="1000">
                    <a:solidFill>
                      <a:schemeClr val="dk1"/>
                    </a:solidFill>
                  </a:endParaRPr>
                </a:p>
              </p:txBody>
            </p:sp>
          </p:grpSp>
        </p:grpSp>
        <p:cxnSp>
          <p:nvCxnSpPr>
            <p:cNvPr id="267" name="Google Shape;267;g248deadce65_0_123"/>
            <p:cNvCxnSpPr/>
            <p:nvPr/>
          </p:nvCxnSpPr>
          <p:spPr>
            <a:xfrm>
              <a:off x="3228908" y="3184742"/>
              <a:ext cx="858000" cy="629100"/>
            </a:xfrm>
            <a:prstGeom prst="curvedConnector3">
              <a:avLst>
                <a:gd fmla="val 50000" name="adj1"/>
              </a:avLst>
            </a:prstGeom>
            <a:noFill/>
            <a:ln cap="flat" cmpd="sng" w="9525">
              <a:solidFill>
                <a:schemeClr val="dk1"/>
              </a:solidFill>
              <a:prstDash val="solid"/>
              <a:round/>
              <a:headEnd len="med" w="med" type="none"/>
              <a:tailEnd len="med" w="med" type="none"/>
            </a:ln>
          </p:spPr>
        </p:cxnSp>
        <p:cxnSp>
          <p:nvCxnSpPr>
            <p:cNvPr id="268" name="Google Shape;268;g248deadce65_0_123"/>
            <p:cNvCxnSpPr/>
            <p:nvPr/>
          </p:nvCxnSpPr>
          <p:spPr>
            <a:xfrm>
              <a:off x="3228908" y="2376608"/>
              <a:ext cx="858000" cy="629100"/>
            </a:xfrm>
            <a:prstGeom prst="curvedConnector3">
              <a:avLst>
                <a:gd fmla="val 50000" name="adj1"/>
              </a:avLst>
            </a:prstGeom>
            <a:noFill/>
            <a:ln cap="flat" cmpd="sng" w="9525">
              <a:solidFill>
                <a:schemeClr val="dk1"/>
              </a:solidFill>
              <a:prstDash val="solid"/>
              <a:round/>
              <a:headEnd len="med" w="med" type="none"/>
              <a:tailEnd len="med" w="med" type="none"/>
            </a:ln>
          </p:spPr>
        </p:cxnSp>
        <p:cxnSp>
          <p:nvCxnSpPr>
            <p:cNvPr id="269" name="Google Shape;269;g248deadce65_0_123"/>
            <p:cNvCxnSpPr/>
            <p:nvPr/>
          </p:nvCxnSpPr>
          <p:spPr>
            <a:xfrm>
              <a:off x="3234175" y="4781808"/>
              <a:ext cx="864300" cy="609900"/>
            </a:xfrm>
            <a:prstGeom prst="curvedConnector3">
              <a:avLst>
                <a:gd fmla="val 50000" name="adj1"/>
              </a:avLst>
            </a:prstGeom>
            <a:noFill/>
            <a:ln cap="flat" cmpd="sng" w="9525">
              <a:solidFill>
                <a:schemeClr val="dk1"/>
              </a:solidFill>
              <a:prstDash val="solid"/>
              <a:round/>
              <a:headEnd len="med" w="med" type="none"/>
              <a:tailEnd len="med" w="med" type="none"/>
            </a:ln>
          </p:spPr>
        </p:cxnSp>
        <p:cxnSp>
          <p:nvCxnSpPr>
            <p:cNvPr id="270" name="Google Shape;270;g248deadce65_0_123"/>
            <p:cNvCxnSpPr/>
            <p:nvPr/>
          </p:nvCxnSpPr>
          <p:spPr>
            <a:xfrm>
              <a:off x="3225692" y="3992875"/>
              <a:ext cx="864300" cy="609900"/>
            </a:xfrm>
            <a:prstGeom prst="curvedConnector3">
              <a:avLst>
                <a:gd fmla="val 50000" name="adj1"/>
              </a:avLst>
            </a:prstGeom>
            <a:noFill/>
            <a:ln cap="flat" cmpd="sng" w="9525">
              <a:solidFill>
                <a:schemeClr val="dk1"/>
              </a:solidFill>
              <a:prstDash val="solid"/>
              <a:round/>
              <a:headEnd len="med" w="med" type="none"/>
              <a:tailEnd len="med" w="med" type="none"/>
            </a:ln>
          </p:spPr>
        </p:cxnSp>
      </p:grpSp>
      <p:grpSp>
        <p:nvGrpSpPr>
          <p:cNvPr id="271" name="Google Shape;271;g248deadce65_0_123"/>
          <p:cNvGrpSpPr/>
          <p:nvPr/>
        </p:nvGrpSpPr>
        <p:grpSpPr>
          <a:xfrm>
            <a:off x="1718267" y="5777167"/>
            <a:ext cx="8590933" cy="386700"/>
            <a:chOff x="1718267" y="6081967"/>
            <a:chExt cx="8590933" cy="386700"/>
          </a:xfrm>
        </p:grpSpPr>
        <p:sp>
          <p:nvSpPr>
            <p:cNvPr id="272" name="Google Shape;272;g248deadce65_0_123"/>
            <p:cNvSpPr txBox="1"/>
            <p:nvPr/>
          </p:nvSpPr>
          <p:spPr>
            <a:xfrm>
              <a:off x="1718267" y="6081967"/>
              <a:ext cx="1338300" cy="386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300"/>
                <a:t>Collect Input</a:t>
              </a:r>
              <a:endParaRPr sz="1300"/>
            </a:p>
          </p:txBody>
        </p:sp>
        <p:sp>
          <p:nvSpPr>
            <p:cNvPr id="273" name="Google Shape;273;g248deadce65_0_123"/>
            <p:cNvSpPr txBox="1"/>
            <p:nvPr/>
          </p:nvSpPr>
          <p:spPr>
            <a:xfrm>
              <a:off x="5667000" y="6081967"/>
              <a:ext cx="858000" cy="386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300"/>
                <a:t>Analyze</a:t>
              </a:r>
              <a:endParaRPr sz="1300"/>
            </a:p>
          </p:txBody>
        </p:sp>
        <p:sp>
          <p:nvSpPr>
            <p:cNvPr id="274" name="Google Shape;274;g248deadce65_0_123"/>
            <p:cNvSpPr txBox="1"/>
            <p:nvPr/>
          </p:nvSpPr>
          <p:spPr>
            <a:xfrm>
              <a:off x="9143100" y="6081967"/>
              <a:ext cx="1166100" cy="386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300"/>
                <a:t>Build Trust</a:t>
              </a:r>
              <a:endParaRPr sz="1300"/>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pic>
        <p:nvPicPr>
          <p:cNvPr id="279" name="Google Shape;279;p3"/>
          <p:cNvPicPr preferRelativeResize="0"/>
          <p:nvPr/>
        </p:nvPicPr>
        <p:blipFill>
          <a:blip r:embed="rId4">
            <a:alphaModFix/>
          </a:blip>
          <a:stretch>
            <a:fillRect/>
          </a:stretch>
        </p:blipFill>
        <p:spPr>
          <a:xfrm>
            <a:off x="486950" y="-18081"/>
            <a:ext cx="11705052" cy="8778781"/>
          </a:xfrm>
          <a:prstGeom prst="rect">
            <a:avLst/>
          </a:prstGeom>
          <a:noFill/>
          <a:ln>
            <a:noFill/>
          </a:ln>
        </p:spPr>
      </p:pic>
      <p:sp>
        <p:nvSpPr>
          <p:cNvPr id="280" name="Google Shape;280;p3"/>
          <p:cNvSpPr/>
          <p:nvPr/>
        </p:nvSpPr>
        <p:spPr>
          <a:xfrm>
            <a:off x="1031725" y="4601125"/>
            <a:ext cx="10710900" cy="1828800"/>
          </a:xfrm>
          <a:prstGeom prst="rect">
            <a:avLst/>
          </a:prstGeom>
          <a:solidFill>
            <a:srgbClr val="19182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
          <p:cNvSpPr txBox="1"/>
          <p:nvPr>
            <p:ph type="ctrTitle"/>
          </p:nvPr>
        </p:nvSpPr>
        <p:spPr>
          <a:xfrm>
            <a:off x="1420052" y="3793825"/>
            <a:ext cx="5331300" cy="1828800"/>
          </a:xfrm>
          <a:prstGeom prst="rect">
            <a:avLst/>
          </a:prstGeom>
          <a:noFill/>
          <a:ln>
            <a:noFill/>
          </a:ln>
        </p:spPr>
        <p:txBody>
          <a:bodyPr anchorCtr="0" anchor="b" bIns="0" lIns="0" spcFirstLastPara="1" rIns="0" wrap="square" tIns="0">
            <a:noAutofit/>
          </a:bodyPr>
          <a:lstStyle/>
          <a:p>
            <a:pPr indent="0" lvl="0" marL="0" rtl="0" algn="l">
              <a:lnSpc>
                <a:spcPct val="89000"/>
              </a:lnSpc>
              <a:spcBef>
                <a:spcPts val="0"/>
              </a:spcBef>
              <a:spcAft>
                <a:spcPts val="0"/>
              </a:spcAft>
              <a:buClr>
                <a:schemeClr val="lt1"/>
              </a:buClr>
              <a:buSzPts val="4800"/>
              <a:buFont typeface="Arial"/>
              <a:buNone/>
            </a:pPr>
            <a:r>
              <a:rPr lang="en-US"/>
              <a:t>Bettendorf, IA</a:t>
            </a:r>
            <a:endParaRPr/>
          </a:p>
        </p:txBody>
      </p:sp>
      <p:sp>
        <p:nvSpPr>
          <p:cNvPr id="282" name="Google Shape;282;p3"/>
          <p:cNvSpPr txBox="1"/>
          <p:nvPr>
            <p:ph idx="1" type="subTitle"/>
          </p:nvPr>
        </p:nvSpPr>
        <p:spPr>
          <a:xfrm>
            <a:off x="1420055" y="5715000"/>
            <a:ext cx="10058400" cy="1913100"/>
          </a:xfrm>
          <a:prstGeom prst="rect">
            <a:avLst/>
          </a:prstGeom>
          <a:noFill/>
          <a:ln>
            <a:noFill/>
          </a:ln>
        </p:spPr>
        <p:txBody>
          <a:bodyPr anchorCtr="0" anchor="t" bIns="0" lIns="0" spcFirstLastPara="1" rIns="0" wrap="square" tIns="0">
            <a:normAutofit/>
          </a:bodyPr>
          <a:lstStyle/>
          <a:p>
            <a:pPr indent="0" lvl="0" marL="0" rtl="0" algn="l">
              <a:lnSpc>
                <a:spcPct val="112000"/>
              </a:lnSpc>
              <a:spcBef>
                <a:spcPts val="0"/>
              </a:spcBef>
              <a:spcAft>
                <a:spcPts val="0"/>
              </a:spcAft>
              <a:buSzPts val="2800"/>
              <a:buNone/>
            </a:pPr>
            <a:r>
              <a:rPr lang="en-US"/>
              <a:t>Using Data to Transform Your Parks</a:t>
            </a:r>
            <a:endParaRPr/>
          </a:p>
        </p:txBody>
      </p:sp>
      <p:pic>
        <p:nvPicPr>
          <p:cNvPr id="283" name="Google Shape;283;p3"/>
          <p:cNvPicPr preferRelativeResize="0"/>
          <p:nvPr/>
        </p:nvPicPr>
        <p:blipFill rotWithShape="1">
          <a:blip r:embed="rId5">
            <a:alphaModFix/>
          </a:blip>
          <a:srcRect b="0" l="0" r="0" t="0"/>
          <a:stretch/>
        </p:blipFill>
        <p:spPr>
          <a:xfrm>
            <a:off x="8798534" y="5398366"/>
            <a:ext cx="2555461" cy="8344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
          <p:cNvPicPr preferRelativeResize="0"/>
          <p:nvPr/>
        </p:nvPicPr>
        <p:blipFill rotWithShape="1">
          <a:blip r:embed="rId3">
            <a:alphaModFix/>
          </a:blip>
          <a:srcRect b="0" l="0" r="0" t="0"/>
          <a:stretch/>
        </p:blipFill>
        <p:spPr>
          <a:xfrm>
            <a:off x="8798534" y="5398366"/>
            <a:ext cx="2555461" cy="834436"/>
          </a:xfrm>
          <a:prstGeom prst="rect">
            <a:avLst/>
          </a:prstGeom>
          <a:noFill/>
          <a:ln>
            <a:noFill/>
          </a:ln>
        </p:spPr>
      </p:pic>
      <p:sp>
        <p:nvSpPr>
          <p:cNvPr id="289" name="Google Shape;289;p4"/>
          <p:cNvSpPr txBox="1"/>
          <p:nvPr>
            <p:ph type="title"/>
          </p:nvPr>
        </p:nvSpPr>
        <p:spPr>
          <a:xfrm>
            <a:off x="9027550" y="553800"/>
            <a:ext cx="3001200" cy="17322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2842A0"/>
              </a:buClr>
              <a:buSzPts val="4000"/>
              <a:buFont typeface="Arial"/>
              <a:buNone/>
            </a:pPr>
            <a:r>
              <a:rPr lang="en-US" sz="3100"/>
              <a:t>The Landing</a:t>
            </a:r>
            <a:endParaRPr sz="3100"/>
          </a:p>
          <a:p>
            <a:pPr indent="0" lvl="0" marL="0" rtl="0" algn="l">
              <a:lnSpc>
                <a:spcPct val="89000"/>
              </a:lnSpc>
              <a:spcBef>
                <a:spcPts val="0"/>
              </a:spcBef>
              <a:spcAft>
                <a:spcPts val="0"/>
              </a:spcAft>
              <a:buClr>
                <a:srgbClr val="2842A0"/>
              </a:buClr>
              <a:buSzPts val="4000"/>
              <a:buFont typeface="Arial"/>
              <a:buNone/>
            </a:pPr>
            <a:r>
              <a:t/>
            </a:r>
            <a:endParaRPr sz="500"/>
          </a:p>
          <a:p>
            <a:pPr indent="0" lvl="0" marL="0" rtl="0" algn="l">
              <a:lnSpc>
                <a:spcPct val="89000"/>
              </a:lnSpc>
              <a:spcBef>
                <a:spcPts val="0"/>
              </a:spcBef>
              <a:spcAft>
                <a:spcPts val="0"/>
              </a:spcAft>
              <a:buClr>
                <a:srgbClr val="2842A0"/>
              </a:buClr>
              <a:buSzPts val="4000"/>
              <a:buFont typeface="Arial"/>
              <a:buNone/>
            </a:pPr>
            <a:r>
              <a:t/>
            </a:r>
            <a:endParaRPr sz="500"/>
          </a:p>
          <a:p>
            <a:pPr indent="0" lvl="0" marL="0" rtl="0" algn="l">
              <a:lnSpc>
                <a:spcPct val="89000"/>
              </a:lnSpc>
              <a:spcBef>
                <a:spcPts val="0"/>
              </a:spcBef>
              <a:spcAft>
                <a:spcPts val="0"/>
              </a:spcAft>
              <a:buClr>
                <a:srgbClr val="2842A0"/>
              </a:buClr>
              <a:buSzPts val="4000"/>
              <a:buFont typeface="Arial"/>
              <a:buNone/>
            </a:pPr>
            <a:r>
              <a:rPr b="0" lang="en-US" sz="1800"/>
              <a:t>Bettendorf’s New</a:t>
            </a:r>
            <a:endParaRPr b="0" sz="1800"/>
          </a:p>
          <a:p>
            <a:pPr indent="0" lvl="0" marL="0" rtl="0" algn="l">
              <a:lnSpc>
                <a:spcPct val="89000"/>
              </a:lnSpc>
              <a:spcBef>
                <a:spcPts val="0"/>
              </a:spcBef>
              <a:spcAft>
                <a:spcPts val="0"/>
              </a:spcAft>
              <a:buClr>
                <a:srgbClr val="2842A0"/>
              </a:buClr>
              <a:buSzPts val="4000"/>
              <a:buFont typeface="Arial"/>
              <a:buNone/>
            </a:pPr>
            <a:r>
              <a:rPr b="0" lang="en-US" sz="1800"/>
              <a:t>Aquatic Facility</a:t>
            </a:r>
            <a:endParaRPr b="0" sz="1800"/>
          </a:p>
          <a:p>
            <a:pPr indent="0" lvl="0" marL="0" rtl="0" algn="l">
              <a:lnSpc>
                <a:spcPct val="89000"/>
              </a:lnSpc>
              <a:spcBef>
                <a:spcPts val="0"/>
              </a:spcBef>
              <a:spcAft>
                <a:spcPts val="0"/>
              </a:spcAft>
              <a:buClr>
                <a:srgbClr val="2842A0"/>
              </a:buClr>
              <a:buSzPts val="4000"/>
              <a:buFont typeface="Arial"/>
              <a:buNone/>
            </a:pPr>
            <a:r>
              <a:rPr b="0" lang="en-US" sz="1800"/>
              <a:t>and Ice Rink</a:t>
            </a:r>
            <a:endParaRPr b="0" sz="1800"/>
          </a:p>
        </p:txBody>
      </p:sp>
      <p:pic>
        <p:nvPicPr>
          <p:cNvPr id="290" name="Google Shape;290;p4"/>
          <p:cNvPicPr preferRelativeResize="0"/>
          <p:nvPr/>
        </p:nvPicPr>
        <p:blipFill>
          <a:blip r:embed="rId4">
            <a:alphaModFix/>
          </a:blip>
          <a:stretch>
            <a:fillRect/>
          </a:stretch>
        </p:blipFill>
        <p:spPr>
          <a:xfrm>
            <a:off x="598850" y="442025"/>
            <a:ext cx="8065724" cy="5183300"/>
          </a:xfrm>
          <a:prstGeom prst="rect">
            <a:avLst/>
          </a:prstGeom>
          <a:noFill/>
          <a:ln>
            <a:noFill/>
          </a:ln>
        </p:spPr>
      </p:pic>
      <p:pic>
        <p:nvPicPr>
          <p:cNvPr id="291" name="Google Shape;291;p4"/>
          <p:cNvPicPr preferRelativeResize="0"/>
          <p:nvPr/>
        </p:nvPicPr>
        <p:blipFill>
          <a:blip r:embed="rId5">
            <a:alphaModFix/>
          </a:blip>
          <a:stretch>
            <a:fillRect/>
          </a:stretch>
        </p:blipFill>
        <p:spPr>
          <a:xfrm>
            <a:off x="9132650" y="2893867"/>
            <a:ext cx="2387899" cy="1170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
          <p:cNvSpPr txBox="1"/>
          <p:nvPr>
            <p:ph type="title"/>
          </p:nvPr>
        </p:nvSpPr>
        <p:spPr>
          <a:xfrm>
            <a:off x="1090355" y="204349"/>
            <a:ext cx="10317000" cy="10623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CC3366"/>
              </a:buClr>
              <a:buSzPts val="4000"/>
              <a:buFont typeface="Arial"/>
              <a:buNone/>
            </a:pPr>
            <a:r>
              <a:rPr lang="en-US"/>
              <a:t>Survey</a:t>
            </a:r>
            <a:r>
              <a:rPr lang="en-US"/>
              <a:t> Your Constituents</a:t>
            </a:r>
            <a:endParaRPr/>
          </a:p>
          <a:p>
            <a:pPr indent="0" lvl="0" marL="0" rtl="0" algn="l">
              <a:lnSpc>
                <a:spcPct val="89000"/>
              </a:lnSpc>
              <a:spcBef>
                <a:spcPts val="0"/>
              </a:spcBef>
              <a:spcAft>
                <a:spcPts val="0"/>
              </a:spcAft>
              <a:buClr>
                <a:srgbClr val="CC3366"/>
              </a:buClr>
              <a:buSzPts val="4000"/>
              <a:buFont typeface="Arial"/>
              <a:buNone/>
            </a:pPr>
            <a:r>
              <a:rPr lang="en-US" sz="2700"/>
              <a:t>Involving them in the process builds trust and advocacy</a:t>
            </a:r>
            <a:endParaRPr sz="2700"/>
          </a:p>
        </p:txBody>
      </p:sp>
      <p:pic>
        <p:nvPicPr>
          <p:cNvPr id="297" name="Google Shape;297;p5"/>
          <p:cNvPicPr preferRelativeResize="0"/>
          <p:nvPr/>
        </p:nvPicPr>
        <p:blipFill>
          <a:blip r:embed="rId3">
            <a:alphaModFix/>
          </a:blip>
          <a:stretch>
            <a:fillRect/>
          </a:stretch>
        </p:blipFill>
        <p:spPr>
          <a:xfrm>
            <a:off x="1090350" y="1379450"/>
            <a:ext cx="5751125" cy="5253550"/>
          </a:xfrm>
          <a:prstGeom prst="rect">
            <a:avLst/>
          </a:prstGeom>
          <a:noFill/>
          <a:ln>
            <a:noFill/>
          </a:ln>
        </p:spPr>
      </p:pic>
      <p:pic>
        <p:nvPicPr>
          <p:cNvPr id="298" name="Google Shape;298;p5"/>
          <p:cNvPicPr preferRelativeResize="0"/>
          <p:nvPr/>
        </p:nvPicPr>
        <p:blipFill>
          <a:blip r:embed="rId4">
            <a:alphaModFix/>
          </a:blip>
          <a:stretch>
            <a:fillRect/>
          </a:stretch>
        </p:blipFill>
        <p:spPr>
          <a:xfrm>
            <a:off x="7001575" y="1608050"/>
            <a:ext cx="4825549" cy="36686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6"/>
          <p:cNvSpPr txBox="1"/>
          <p:nvPr>
            <p:ph type="title"/>
          </p:nvPr>
        </p:nvSpPr>
        <p:spPr>
          <a:xfrm>
            <a:off x="1266998" y="523075"/>
            <a:ext cx="8760900" cy="23823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663399"/>
              </a:buClr>
              <a:buSzPts val="4000"/>
              <a:buFont typeface="Arial"/>
              <a:buNone/>
            </a:pPr>
            <a:r>
              <a:rPr lang="en-US"/>
              <a:t>Report Back to Your Constituents</a:t>
            </a:r>
            <a:endParaRPr/>
          </a:p>
        </p:txBody>
      </p:sp>
      <p:pic>
        <p:nvPicPr>
          <p:cNvPr id="304" name="Google Shape;304;p6"/>
          <p:cNvPicPr preferRelativeResize="0"/>
          <p:nvPr/>
        </p:nvPicPr>
        <p:blipFill>
          <a:blip r:embed="rId3">
            <a:alphaModFix/>
          </a:blip>
          <a:stretch>
            <a:fillRect/>
          </a:stretch>
        </p:blipFill>
        <p:spPr>
          <a:xfrm>
            <a:off x="810825" y="1455400"/>
            <a:ext cx="7582599" cy="4827450"/>
          </a:xfrm>
          <a:prstGeom prst="rect">
            <a:avLst/>
          </a:prstGeom>
          <a:noFill/>
          <a:ln>
            <a:noFill/>
          </a:ln>
        </p:spPr>
      </p:pic>
      <p:pic>
        <p:nvPicPr>
          <p:cNvPr id="305" name="Google Shape;305;p6"/>
          <p:cNvPicPr preferRelativeResize="0"/>
          <p:nvPr/>
        </p:nvPicPr>
        <p:blipFill>
          <a:blip r:embed="rId4">
            <a:alphaModFix/>
          </a:blip>
          <a:stretch>
            <a:fillRect/>
          </a:stretch>
        </p:blipFill>
        <p:spPr>
          <a:xfrm>
            <a:off x="8798525" y="3866517"/>
            <a:ext cx="2387899" cy="11700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284810b735b_0_1"/>
          <p:cNvSpPr txBox="1"/>
          <p:nvPr>
            <p:ph type="title"/>
          </p:nvPr>
        </p:nvSpPr>
        <p:spPr>
          <a:xfrm>
            <a:off x="1266998" y="523075"/>
            <a:ext cx="8760900" cy="23823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663399"/>
              </a:buClr>
              <a:buSzPts val="4000"/>
              <a:buFont typeface="Arial"/>
              <a:buNone/>
            </a:pPr>
            <a:r>
              <a:rPr lang="en-US"/>
              <a:t>Report Back to Your Constituents</a:t>
            </a:r>
            <a:endParaRPr/>
          </a:p>
        </p:txBody>
      </p:sp>
      <p:pic>
        <p:nvPicPr>
          <p:cNvPr id="311" name="Google Shape;311;g284810b735b_0_1"/>
          <p:cNvPicPr preferRelativeResize="0"/>
          <p:nvPr/>
        </p:nvPicPr>
        <p:blipFill>
          <a:blip r:embed="rId3">
            <a:alphaModFix/>
          </a:blip>
          <a:stretch>
            <a:fillRect/>
          </a:stretch>
        </p:blipFill>
        <p:spPr>
          <a:xfrm>
            <a:off x="1155875" y="1349213"/>
            <a:ext cx="8506852" cy="50069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sp>
        <p:nvSpPr>
          <p:cNvPr id="316" name="Google Shape;316;g27bbe7865c6_0_20"/>
          <p:cNvSpPr/>
          <p:nvPr/>
        </p:nvSpPr>
        <p:spPr>
          <a:xfrm>
            <a:off x="1040725" y="4472550"/>
            <a:ext cx="10710900" cy="1828800"/>
          </a:xfrm>
          <a:prstGeom prst="rect">
            <a:avLst/>
          </a:prstGeom>
          <a:solidFill>
            <a:srgbClr val="19182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7bbe7865c6_0_20"/>
          <p:cNvSpPr txBox="1"/>
          <p:nvPr>
            <p:ph type="ctrTitle"/>
          </p:nvPr>
        </p:nvSpPr>
        <p:spPr>
          <a:xfrm>
            <a:off x="1143725" y="4869375"/>
            <a:ext cx="10058400" cy="620700"/>
          </a:xfrm>
          <a:prstGeom prst="rect">
            <a:avLst/>
          </a:prstGeom>
          <a:noFill/>
          <a:ln>
            <a:noFill/>
          </a:ln>
        </p:spPr>
        <p:txBody>
          <a:bodyPr anchorCtr="0" anchor="b" bIns="0" lIns="0" spcFirstLastPara="1" rIns="0" wrap="square" tIns="0">
            <a:noAutofit/>
          </a:bodyPr>
          <a:lstStyle/>
          <a:p>
            <a:pPr indent="0" lvl="0" marL="0" rtl="0" algn="l">
              <a:lnSpc>
                <a:spcPct val="89000"/>
              </a:lnSpc>
              <a:spcBef>
                <a:spcPts val="0"/>
              </a:spcBef>
              <a:spcAft>
                <a:spcPts val="0"/>
              </a:spcAft>
              <a:buClr>
                <a:schemeClr val="lt1"/>
              </a:buClr>
              <a:buSzPts val="4800"/>
              <a:buFont typeface="Arial"/>
              <a:buNone/>
            </a:pPr>
            <a:r>
              <a:rPr lang="en-US"/>
              <a:t>Hercules, CA</a:t>
            </a:r>
            <a:endParaRPr/>
          </a:p>
        </p:txBody>
      </p:sp>
      <p:sp>
        <p:nvSpPr>
          <p:cNvPr id="318" name="Google Shape;318;g27bbe7865c6_0_20"/>
          <p:cNvSpPr txBox="1"/>
          <p:nvPr>
            <p:ph idx="1" type="subTitle"/>
          </p:nvPr>
        </p:nvSpPr>
        <p:spPr>
          <a:xfrm>
            <a:off x="1143730" y="5566325"/>
            <a:ext cx="10058400" cy="1913100"/>
          </a:xfrm>
          <a:prstGeom prst="rect">
            <a:avLst/>
          </a:prstGeom>
          <a:noFill/>
          <a:ln>
            <a:noFill/>
          </a:ln>
        </p:spPr>
        <p:txBody>
          <a:bodyPr anchorCtr="0" anchor="t" bIns="0" lIns="0" spcFirstLastPara="1" rIns="0" wrap="square" tIns="0">
            <a:normAutofit/>
          </a:bodyPr>
          <a:lstStyle/>
          <a:p>
            <a:pPr indent="0" lvl="0" marL="0" rtl="0" algn="l">
              <a:lnSpc>
                <a:spcPct val="112000"/>
              </a:lnSpc>
              <a:spcBef>
                <a:spcPts val="0"/>
              </a:spcBef>
              <a:spcAft>
                <a:spcPts val="0"/>
              </a:spcAft>
              <a:buSzPts val="2800"/>
              <a:buNone/>
            </a:pPr>
            <a:r>
              <a:rPr lang="en-US"/>
              <a:t>Parks &amp; Facilities Master Plan</a:t>
            </a:r>
            <a:endParaRPr/>
          </a:p>
        </p:txBody>
      </p:sp>
      <p:pic>
        <p:nvPicPr>
          <p:cNvPr id="319" name="Google Shape;319;g27bbe7865c6_0_20"/>
          <p:cNvPicPr preferRelativeResize="0"/>
          <p:nvPr/>
        </p:nvPicPr>
        <p:blipFill rotWithShape="1">
          <a:blip r:embed="rId4">
            <a:alphaModFix/>
          </a:blip>
          <a:srcRect b="0" l="0" r="0" t="0"/>
          <a:stretch/>
        </p:blipFill>
        <p:spPr>
          <a:xfrm>
            <a:off x="8798534" y="5296141"/>
            <a:ext cx="2555459" cy="8344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g282195c969a_1_63"/>
          <p:cNvPicPr preferRelativeResize="0"/>
          <p:nvPr/>
        </p:nvPicPr>
        <p:blipFill rotWithShape="1">
          <a:blip r:embed="rId3">
            <a:alphaModFix/>
          </a:blip>
          <a:srcRect b="0" l="0" r="0" t="0"/>
          <a:stretch/>
        </p:blipFill>
        <p:spPr>
          <a:xfrm>
            <a:off x="8798534" y="5398366"/>
            <a:ext cx="2555459" cy="834435"/>
          </a:xfrm>
          <a:prstGeom prst="rect">
            <a:avLst/>
          </a:prstGeom>
          <a:noFill/>
          <a:ln>
            <a:noFill/>
          </a:ln>
        </p:spPr>
      </p:pic>
      <p:sp>
        <p:nvSpPr>
          <p:cNvPr id="325" name="Google Shape;325;g282195c969a_1_63"/>
          <p:cNvSpPr txBox="1"/>
          <p:nvPr>
            <p:ph type="title"/>
          </p:nvPr>
        </p:nvSpPr>
        <p:spPr>
          <a:xfrm>
            <a:off x="911425" y="914400"/>
            <a:ext cx="8933100" cy="10623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2842A0"/>
              </a:buClr>
              <a:buSzPts val="4000"/>
              <a:buFont typeface="Arial"/>
              <a:buNone/>
            </a:pPr>
            <a:r>
              <a:rPr lang="en-US"/>
              <a:t>Purpose of the Master Plan</a:t>
            </a:r>
            <a:endParaRPr/>
          </a:p>
        </p:txBody>
      </p:sp>
      <p:sp>
        <p:nvSpPr>
          <p:cNvPr id="326" name="Google Shape;326;g282195c969a_1_63"/>
          <p:cNvSpPr txBox="1"/>
          <p:nvPr/>
        </p:nvSpPr>
        <p:spPr>
          <a:xfrm>
            <a:off x="874250" y="1960800"/>
            <a:ext cx="10998300" cy="12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000">
                <a:solidFill>
                  <a:schemeClr val="dk1"/>
                </a:solidFill>
              </a:rPr>
              <a:t>To support fiscal sustainability through effective park and facility planning, the Parks and Recreation Facilities Master Plan will identify park improvements, facility enhancements, programming options, and accessibility (ADA) needs to create a prioritized park investment strategy for the next 10 years. </a:t>
            </a:r>
            <a:endParaRPr sz="20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327" name="Google Shape;327;g282195c969a_1_63"/>
          <p:cNvSpPr txBox="1"/>
          <p:nvPr/>
        </p:nvSpPr>
        <p:spPr>
          <a:xfrm>
            <a:off x="911425" y="3570825"/>
            <a:ext cx="6118500" cy="398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700">
                <a:solidFill>
                  <a:schemeClr val="dk1"/>
                </a:solidFill>
              </a:rPr>
              <a:t>This planning process will:</a:t>
            </a: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Identify community priorities</a:t>
            </a: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Identify needs for parks, outdoor and indoor recreation facilities, and programs</a:t>
            </a: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Create a prioritized capital improvement plan</a:t>
            </a: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Identify cost efficiencies and funding strategies</a:t>
            </a:r>
            <a:endParaRPr sz="1700">
              <a:solidFill>
                <a:schemeClr val="dk1"/>
              </a:solidFill>
            </a:endParaRPr>
          </a:p>
          <a:p>
            <a:pPr indent="0" lvl="0" marL="0" rtl="0" algn="l">
              <a:spcBef>
                <a:spcPts val="0"/>
              </a:spcBef>
              <a:spcAft>
                <a:spcPts val="0"/>
              </a:spcAft>
              <a:buNone/>
            </a:pPr>
            <a:r>
              <a:t/>
            </a:r>
            <a:endParaRPr sz="2000">
              <a:solidFill>
                <a:schemeClr val="dk1"/>
              </a:solidFill>
            </a:endParaRPr>
          </a:p>
        </p:txBody>
      </p:sp>
      <p:pic>
        <p:nvPicPr>
          <p:cNvPr id="328" name="Google Shape;328;g282195c969a_1_63"/>
          <p:cNvPicPr preferRelativeResize="0"/>
          <p:nvPr/>
        </p:nvPicPr>
        <p:blipFill>
          <a:blip r:embed="rId4">
            <a:alphaModFix/>
          </a:blip>
          <a:stretch>
            <a:fillRect/>
          </a:stretch>
        </p:blipFill>
        <p:spPr>
          <a:xfrm>
            <a:off x="7584350" y="3835200"/>
            <a:ext cx="3956250" cy="2551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82195c969a_1_76"/>
          <p:cNvSpPr txBox="1"/>
          <p:nvPr>
            <p:ph type="title"/>
          </p:nvPr>
        </p:nvSpPr>
        <p:spPr>
          <a:xfrm>
            <a:off x="911425" y="914400"/>
            <a:ext cx="8933100" cy="10623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2842A0"/>
              </a:buClr>
              <a:buSzPts val="4000"/>
              <a:buFont typeface="Arial"/>
              <a:buNone/>
            </a:pPr>
            <a:r>
              <a:rPr lang="en-US"/>
              <a:t>Evaluation Lenses</a:t>
            </a:r>
            <a:endParaRPr/>
          </a:p>
        </p:txBody>
      </p:sp>
      <p:pic>
        <p:nvPicPr>
          <p:cNvPr id="334" name="Google Shape;334;g282195c969a_1_76"/>
          <p:cNvPicPr preferRelativeResize="0"/>
          <p:nvPr/>
        </p:nvPicPr>
        <p:blipFill>
          <a:blip r:embed="rId3">
            <a:alphaModFix/>
          </a:blip>
          <a:stretch>
            <a:fillRect/>
          </a:stretch>
        </p:blipFill>
        <p:spPr>
          <a:xfrm>
            <a:off x="1876750" y="1976700"/>
            <a:ext cx="8493735" cy="44162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g282195c969a_1_43"/>
          <p:cNvPicPr preferRelativeResize="0"/>
          <p:nvPr/>
        </p:nvPicPr>
        <p:blipFill rotWithShape="1">
          <a:blip r:embed="rId3">
            <a:alphaModFix/>
          </a:blip>
          <a:srcRect b="0" l="0" r="0" t="0"/>
          <a:stretch/>
        </p:blipFill>
        <p:spPr>
          <a:xfrm>
            <a:off x="8798534" y="5398366"/>
            <a:ext cx="2555459" cy="834435"/>
          </a:xfrm>
          <a:prstGeom prst="rect">
            <a:avLst/>
          </a:prstGeom>
          <a:noFill/>
          <a:ln>
            <a:noFill/>
          </a:ln>
        </p:spPr>
      </p:pic>
      <p:sp>
        <p:nvSpPr>
          <p:cNvPr id="340" name="Google Shape;340;g282195c969a_1_43"/>
          <p:cNvSpPr txBox="1"/>
          <p:nvPr>
            <p:ph type="title"/>
          </p:nvPr>
        </p:nvSpPr>
        <p:spPr>
          <a:xfrm>
            <a:off x="911425" y="914400"/>
            <a:ext cx="4645500" cy="10623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2842A0"/>
              </a:buClr>
              <a:buSzPts val="4000"/>
              <a:buFont typeface="Arial"/>
              <a:buNone/>
            </a:pPr>
            <a:r>
              <a:rPr lang="en-US"/>
              <a:t>Outreach and Engagement Goals</a:t>
            </a:r>
            <a:endParaRPr/>
          </a:p>
        </p:txBody>
      </p:sp>
      <p:sp>
        <p:nvSpPr>
          <p:cNvPr id="341" name="Google Shape;341;g282195c969a_1_43"/>
          <p:cNvSpPr txBox="1"/>
          <p:nvPr/>
        </p:nvSpPr>
        <p:spPr>
          <a:xfrm>
            <a:off x="874250" y="2265600"/>
            <a:ext cx="5472600" cy="3986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US" sz="1800">
                <a:solidFill>
                  <a:schemeClr val="dk1"/>
                </a:solidFill>
              </a:rPr>
              <a:t>Ensure the plan reflects diverse community priorities.</a:t>
            </a:r>
            <a:br>
              <a:rPr lang="en-US"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Involve as many people as possible.</a:t>
            </a:r>
            <a:br>
              <a:rPr lang="en-US"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Involve people who do not normally participate in the planning process.</a:t>
            </a:r>
            <a:br>
              <a:rPr lang="en-US"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Document community preferences for park investment.</a:t>
            </a:r>
            <a:br>
              <a:rPr lang="en-US" sz="1800">
                <a:solidFill>
                  <a:schemeClr val="dk1"/>
                </a:solidFill>
              </a:rPr>
            </a:b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Foster long-term support for parks and recreation.</a:t>
            </a:r>
            <a:endParaRPr sz="1800">
              <a:solidFill>
                <a:schemeClr val="dk1"/>
              </a:solidFill>
            </a:endParaRPr>
          </a:p>
          <a:p>
            <a:pPr indent="0" lvl="0" marL="0" rtl="0" algn="l">
              <a:lnSpc>
                <a:spcPct val="110000"/>
              </a:lnSpc>
              <a:spcBef>
                <a:spcPts val="1200"/>
              </a:spcBef>
              <a:spcAft>
                <a:spcPts val="0"/>
              </a:spcAft>
              <a:buNone/>
            </a:pPr>
            <a:r>
              <a:t/>
            </a:r>
            <a:endParaRPr sz="1800">
              <a:solidFill>
                <a:schemeClr val="dk1"/>
              </a:solidFill>
            </a:endParaRPr>
          </a:p>
          <a:p>
            <a:pPr indent="0" lvl="0" marL="0" rtl="0" algn="l">
              <a:spcBef>
                <a:spcPts val="600"/>
              </a:spcBef>
              <a:spcAft>
                <a:spcPts val="0"/>
              </a:spcAft>
              <a:buNone/>
            </a:pPr>
            <a:r>
              <a:t/>
            </a:r>
            <a:endParaRPr sz="1800"/>
          </a:p>
        </p:txBody>
      </p:sp>
      <p:pic>
        <p:nvPicPr>
          <p:cNvPr id="342" name="Google Shape;342;g282195c969a_1_43"/>
          <p:cNvPicPr preferRelativeResize="0"/>
          <p:nvPr/>
        </p:nvPicPr>
        <p:blipFill>
          <a:blip r:embed="rId4">
            <a:alphaModFix/>
          </a:blip>
          <a:stretch>
            <a:fillRect/>
          </a:stretch>
        </p:blipFill>
        <p:spPr>
          <a:xfrm>
            <a:off x="7456475" y="1234925"/>
            <a:ext cx="4258787" cy="50935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
          <p:cNvPicPr preferRelativeResize="0"/>
          <p:nvPr/>
        </p:nvPicPr>
        <p:blipFill rotWithShape="1">
          <a:blip r:embed="rId3">
            <a:alphaModFix/>
          </a:blip>
          <a:srcRect b="0" l="0" r="0" t="0"/>
          <a:stretch/>
        </p:blipFill>
        <p:spPr>
          <a:xfrm>
            <a:off x="8798534" y="5398366"/>
            <a:ext cx="2555459" cy="834435"/>
          </a:xfrm>
          <a:prstGeom prst="rect">
            <a:avLst/>
          </a:prstGeom>
          <a:noFill/>
          <a:ln>
            <a:noFill/>
          </a:ln>
        </p:spPr>
      </p:pic>
      <p:pic>
        <p:nvPicPr>
          <p:cNvPr id="124" name="Google Shape;124;p2"/>
          <p:cNvPicPr preferRelativeResize="0"/>
          <p:nvPr/>
        </p:nvPicPr>
        <p:blipFill>
          <a:blip r:embed="rId4">
            <a:alphaModFix/>
          </a:blip>
          <a:stretch>
            <a:fillRect/>
          </a:stretch>
        </p:blipFill>
        <p:spPr>
          <a:xfrm>
            <a:off x="1950175" y="399975"/>
            <a:ext cx="8686101" cy="4910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g282195c969a_1_54"/>
          <p:cNvPicPr preferRelativeResize="0"/>
          <p:nvPr/>
        </p:nvPicPr>
        <p:blipFill rotWithShape="1">
          <a:blip r:embed="rId3">
            <a:alphaModFix/>
          </a:blip>
          <a:srcRect b="0" l="0" r="0" t="0"/>
          <a:stretch/>
        </p:blipFill>
        <p:spPr>
          <a:xfrm>
            <a:off x="8798534" y="5398366"/>
            <a:ext cx="2555459" cy="834435"/>
          </a:xfrm>
          <a:prstGeom prst="rect">
            <a:avLst/>
          </a:prstGeom>
          <a:noFill/>
          <a:ln>
            <a:noFill/>
          </a:ln>
        </p:spPr>
      </p:pic>
      <p:sp>
        <p:nvSpPr>
          <p:cNvPr id="348" name="Google Shape;348;g282195c969a_1_54"/>
          <p:cNvSpPr txBox="1"/>
          <p:nvPr>
            <p:ph type="title"/>
          </p:nvPr>
        </p:nvSpPr>
        <p:spPr>
          <a:xfrm>
            <a:off x="911425" y="914400"/>
            <a:ext cx="3335400" cy="10623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2842A0"/>
              </a:buClr>
              <a:buSzPts val="4000"/>
              <a:buFont typeface="Arial"/>
              <a:buNone/>
            </a:pPr>
            <a:r>
              <a:rPr lang="en-US"/>
              <a:t>Engagement Opportunities</a:t>
            </a:r>
            <a:endParaRPr/>
          </a:p>
        </p:txBody>
      </p:sp>
      <p:pic>
        <p:nvPicPr>
          <p:cNvPr id="349" name="Google Shape;349;g282195c969a_1_54"/>
          <p:cNvPicPr preferRelativeResize="0"/>
          <p:nvPr/>
        </p:nvPicPr>
        <p:blipFill>
          <a:blip r:embed="rId4">
            <a:alphaModFix/>
          </a:blip>
          <a:stretch>
            <a:fillRect/>
          </a:stretch>
        </p:blipFill>
        <p:spPr>
          <a:xfrm>
            <a:off x="4566976" y="1425475"/>
            <a:ext cx="7245875" cy="5047688"/>
          </a:xfrm>
          <a:prstGeom prst="rect">
            <a:avLst/>
          </a:prstGeom>
          <a:noFill/>
          <a:ln>
            <a:noFill/>
          </a:ln>
        </p:spPr>
      </p:pic>
      <p:sp>
        <p:nvSpPr>
          <p:cNvPr id="350" name="Google Shape;350;g282195c969a_1_54"/>
          <p:cNvSpPr txBox="1"/>
          <p:nvPr/>
        </p:nvSpPr>
        <p:spPr>
          <a:xfrm>
            <a:off x="874250" y="2341800"/>
            <a:ext cx="4060200" cy="3986700"/>
          </a:xfrm>
          <a:prstGeom prst="rect">
            <a:avLst/>
          </a:prstGeom>
          <a:noFill/>
          <a:ln>
            <a:noFill/>
          </a:ln>
        </p:spPr>
        <p:txBody>
          <a:bodyPr anchorCtr="0" anchor="t" bIns="91425" lIns="91425" spcFirstLastPara="1" rIns="91425" wrap="square" tIns="91425">
            <a:noAutofit/>
          </a:bodyPr>
          <a:lstStyle/>
          <a:p>
            <a:pPr indent="-342900" lvl="0" marL="457200" rtl="0" algn="l">
              <a:lnSpc>
                <a:spcPct val="110000"/>
              </a:lnSpc>
              <a:spcBef>
                <a:spcPts val="0"/>
              </a:spcBef>
              <a:spcAft>
                <a:spcPts val="0"/>
              </a:spcAft>
              <a:buClr>
                <a:schemeClr val="dk1"/>
              </a:buClr>
              <a:buSzPts val="1800"/>
              <a:buChar char="●"/>
            </a:pPr>
            <a:r>
              <a:rPr lang="en-US" sz="1800">
                <a:solidFill>
                  <a:schemeClr val="dk1"/>
                </a:solidFill>
              </a:rPr>
              <a:t>Create dedicated website to advertise events/opportunities, email sign up, and learn about the process</a:t>
            </a:r>
            <a:endParaRPr sz="1800">
              <a:solidFill>
                <a:schemeClr val="dk1"/>
              </a:solidFill>
            </a:endParaRPr>
          </a:p>
          <a:p>
            <a:pPr indent="-342900" lvl="0" marL="457200" rtl="0" algn="l">
              <a:lnSpc>
                <a:spcPct val="110000"/>
              </a:lnSpc>
              <a:spcBef>
                <a:spcPts val="0"/>
              </a:spcBef>
              <a:spcAft>
                <a:spcPts val="0"/>
              </a:spcAft>
              <a:buClr>
                <a:schemeClr val="dk1"/>
              </a:buClr>
              <a:buSzPts val="1800"/>
              <a:buChar char="●"/>
            </a:pPr>
            <a:r>
              <a:rPr lang="en-US" sz="1800">
                <a:solidFill>
                  <a:schemeClr val="dk1"/>
                </a:solidFill>
              </a:rPr>
              <a:t>Solicit community input through an online survey</a:t>
            </a:r>
            <a:endParaRPr sz="1800">
              <a:solidFill>
                <a:schemeClr val="dk1"/>
              </a:solidFill>
            </a:endParaRPr>
          </a:p>
          <a:p>
            <a:pPr indent="-342900" lvl="0" marL="457200" rtl="0" algn="l">
              <a:lnSpc>
                <a:spcPct val="110000"/>
              </a:lnSpc>
              <a:spcBef>
                <a:spcPts val="0"/>
              </a:spcBef>
              <a:spcAft>
                <a:spcPts val="0"/>
              </a:spcAft>
              <a:buClr>
                <a:schemeClr val="dk1"/>
              </a:buClr>
              <a:buSzPts val="1800"/>
              <a:buChar char="●"/>
            </a:pPr>
            <a:r>
              <a:rPr lang="en-US" sz="1800">
                <a:solidFill>
                  <a:schemeClr val="dk1"/>
                </a:solidFill>
              </a:rPr>
              <a:t>Hold in-person community workshop to identify needs and priorities</a:t>
            </a:r>
            <a:endParaRPr sz="1800">
              <a:solidFill>
                <a:schemeClr val="dk1"/>
              </a:solidFill>
            </a:endParaRPr>
          </a:p>
          <a:p>
            <a:pPr indent="-342900" lvl="0" marL="457200" rtl="0" algn="l">
              <a:lnSpc>
                <a:spcPct val="110000"/>
              </a:lnSpc>
              <a:spcBef>
                <a:spcPts val="0"/>
              </a:spcBef>
              <a:spcAft>
                <a:spcPts val="0"/>
              </a:spcAft>
              <a:buClr>
                <a:schemeClr val="dk1"/>
              </a:buClr>
              <a:buSzPts val="1800"/>
              <a:buChar char="●"/>
            </a:pPr>
            <a:r>
              <a:rPr lang="en-US" sz="1800">
                <a:solidFill>
                  <a:schemeClr val="dk1"/>
                </a:solidFill>
              </a:rPr>
              <a:t>Engage underrepresented groups through focus group meetings (Community Connections events)</a:t>
            </a:r>
            <a:endParaRPr sz="1800">
              <a:solidFill>
                <a:schemeClr val="dk1"/>
              </a:solidFill>
            </a:endParaRPr>
          </a:p>
          <a:p>
            <a:pPr indent="0" lvl="0" marL="0" rtl="0" algn="l">
              <a:spcBef>
                <a:spcPts val="600"/>
              </a:spcBef>
              <a:spcAft>
                <a:spcPts val="0"/>
              </a:spcAft>
              <a:buNone/>
            </a:pPr>
            <a:r>
              <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g282195c969a_1_6"/>
          <p:cNvPicPr preferRelativeResize="0"/>
          <p:nvPr/>
        </p:nvPicPr>
        <p:blipFill>
          <a:blip r:embed="rId3">
            <a:alphaModFix/>
          </a:blip>
          <a:stretch>
            <a:fillRect/>
          </a:stretch>
        </p:blipFill>
        <p:spPr>
          <a:xfrm>
            <a:off x="7933525" y="349425"/>
            <a:ext cx="3715425" cy="4101751"/>
          </a:xfrm>
          <a:prstGeom prst="rect">
            <a:avLst/>
          </a:prstGeom>
          <a:noFill/>
          <a:ln>
            <a:noFill/>
          </a:ln>
        </p:spPr>
      </p:pic>
      <p:pic>
        <p:nvPicPr>
          <p:cNvPr id="356" name="Google Shape;356;g282195c969a_1_6"/>
          <p:cNvPicPr preferRelativeResize="0"/>
          <p:nvPr/>
        </p:nvPicPr>
        <p:blipFill rotWithShape="1">
          <a:blip r:embed="rId4">
            <a:alphaModFix/>
          </a:blip>
          <a:srcRect b="0" l="0" r="0" t="0"/>
          <a:stretch/>
        </p:blipFill>
        <p:spPr>
          <a:xfrm>
            <a:off x="8798534" y="5398366"/>
            <a:ext cx="2555459" cy="834435"/>
          </a:xfrm>
          <a:prstGeom prst="rect">
            <a:avLst/>
          </a:prstGeom>
          <a:noFill/>
          <a:ln>
            <a:noFill/>
          </a:ln>
        </p:spPr>
      </p:pic>
      <p:sp>
        <p:nvSpPr>
          <p:cNvPr id="357" name="Google Shape;357;g282195c969a_1_6"/>
          <p:cNvSpPr txBox="1"/>
          <p:nvPr>
            <p:ph type="title"/>
          </p:nvPr>
        </p:nvSpPr>
        <p:spPr>
          <a:xfrm>
            <a:off x="911429" y="914400"/>
            <a:ext cx="3056700" cy="10623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2842A0"/>
              </a:buClr>
              <a:buSzPts val="4000"/>
              <a:buFont typeface="Arial"/>
              <a:buNone/>
            </a:pPr>
            <a:r>
              <a:rPr lang="en-US"/>
              <a:t>Online Discourse</a:t>
            </a:r>
            <a:endParaRPr/>
          </a:p>
          <a:p>
            <a:pPr indent="0" lvl="0" marL="0" rtl="0" algn="l">
              <a:lnSpc>
                <a:spcPct val="89000"/>
              </a:lnSpc>
              <a:spcBef>
                <a:spcPts val="0"/>
              </a:spcBef>
              <a:spcAft>
                <a:spcPts val="0"/>
              </a:spcAft>
              <a:buClr>
                <a:srgbClr val="2842A0"/>
              </a:buClr>
              <a:buSzPts val="4000"/>
              <a:buFont typeface="Arial"/>
              <a:buNone/>
            </a:pPr>
            <a:r>
              <a:rPr lang="en-US"/>
              <a:t>Analysis</a:t>
            </a:r>
            <a:endParaRPr/>
          </a:p>
        </p:txBody>
      </p:sp>
      <p:sp>
        <p:nvSpPr>
          <p:cNvPr id="358" name="Google Shape;358;g282195c969a_1_6"/>
          <p:cNvSpPr txBox="1"/>
          <p:nvPr/>
        </p:nvSpPr>
        <p:spPr>
          <a:xfrm>
            <a:off x="975725" y="2804525"/>
            <a:ext cx="2927100" cy="312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In order to:</a:t>
            </a:r>
            <a:endParaRPr/>
          </a:p>
          <a:p>
            <a:pPr indent="-317500" lvl="0" marL="457200" rtl="0" algn="l">
              <a:spcBef>
                <a:spcPts val="0"/>
              </a:spcBef>
              <a:spcAft>
                <a:spcPts val="0"/>
              </a:spcAft>
              <a:buSzPts val="1400"/>
              <a:buChar char="-"/>
            </a:pPr>
            <a:r>
              <a:rPr lang="en-US"/>
              <a:t>Learn what’s going on </a:t>
            </a:r>
            <a:r>
              <a:rPr b="1" lang="en-US"/>
              <a:t>organically</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US"/>
              <a:t>2,100 online interactions analyzed</a:t>
            </a:r>
            <a:endParaRPr b="1"/>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US"/>
              <a:t>Overwhelmingly positive sentiment</a:t>
            </a:r>
            <a:br>
              <a:rPr lang="en-US"/>
            </a:br>
            <a:endParaRPr/>
          </a:p>
          <a:p>
            <a:pPr indent="-317500" lvl="0" marL="457200" rtl="0" algn="l">
              <a:spcBef>
                <a:spcPts val="0"/>
              </a:spcBef>
              <a:spcAft>
                <a:spcPts val="0"/>
              </a:spcAft>
              <a:buSzPts val="1400"/>
              <a:buChar char="-"/>
            </a:pPr>
            <a:r>
              <a:rPr lang="en-US"/>
              <a:t>After-school activities, main topic of conversation</a:t>
            </a:r>
            <a:r>
              <a:rPr b="1" lang="en-US"/>
              <a:t> </a:t>
            </a:r>
            <a:endParaRPr b="1"/>
          </a:p>
        </p:txBody>
      </p:sp>
      <p:pic>
        <p:nvPicPr>
          <p:cNvPr id="359" name="Google Shape;359;g282195c969a_1_6"/>
          <p:cNvPicPr preferRelativeResize="0"/>
          <p:nvPr/>
        </p:nvPicPr>
        <p:blipFill>
          <a:blip r:embed="rId5">
            <a:alphaModFix/>
          </a:blip>
          <a:stretch>
            <a:fillRect/>
          </a:stretch>
        </p:blipFill>
        <p:spPr>
          <a:xfrm>
            <a:off x="4334380" y="3276600"/>
            <a:ext cx="6943421" cy="2956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g282195c969a_1_14"/>
          <p:cNvPicPr preferRelativeResize="0"/>
          <p:nvPr/>
        </p:nvPicPr>
        <p:blipFill rotWithShape="1">
          <a:blip r:embed="rId3">
            <a:alphaModFix/>
          </a:blip>
          <a:srcRect b="0" l="0" r="0" t="0"/>
          <a:stretch/>
        </p:blipFill>
        <p:spPr>
          <a:xfrm>
            <a:off x="8798534" y="5398366"/>
            <a:ext cx="2555459" cy="834435"/>
          </a:xfrm>
          <a:prstGeom prst="rect">
            <a:avLst/>
          </a:prstGeom>
          <a:noFill/>
          <a:ln>
            <a:noFill/>
          </a:ln>
        </p:spPr>
      </p:pic>
      <p:sp>
        <p:nvSpPr>
          <p:cNvPr id="365" name="Google Shape;365;g282195c969a_1_14"/>
          <p:cNvSpPr txBox="1"/>
          <p:nvPr>
            <p:ph type="title"/>
          </p:nvPr>
        </p:nvSpPr>
        <p:spPr>
          <a:xfrm>
            <a:off x="911429" y="914400"/>
            <a:ext cx="3056700" cy="10623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2842A0"/>
              </a:buClr>
              <a:buSzPts val="4000"/>
              <a:buFont typeface="Arial"/>
              <a:buNone/>
            </a:pPr>
            <a:r>
              <a:rPr lang="en-US"/>
              <a:t>Parks Master Plan Website</a:t>
            </a:r>
            <a:endParaRPr/>
          </a:p>
        </p:txBody>
      </p:sp>
      <p:sp>
        <p:nvSpPr>
          <p:cNvPr id="366" name="Google Shape;366;g282195c969a_1_14"/>
          <p:cNvSpPr txBox="1"/>
          <p:nvPr/>
        </p:nvSpPr>
        <p:spPr>
          <a:xfrm>
            <a:off x="975725" y="2804525"/>
            <a:ext cx="2927100" cy="15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a:p>
            <a:pPr indent="0" lvl="0" marL="0" rtl="0" algn="l">
              <a:spcBef>
                <a:spcPts val="0"/>
              </a:spcBef>
              <a:spcAft>
                <a:spcPts val="0"/>
              </a:spcAft>
              <a:buNone/>
            </a:pPr>
            <a:r>
              <a:rPr b="1" lang="en-US" sz="1800"/>
              <a:t>489 Survey responses through the engagement hub</a:t>
            </a:r>
            <a:br>
              <a:rPr b="1" lang="en-US" sz="1800"/>
            </a:br>
            <a:endParaRPr sz="1800"/>
          </a:p>
        </p:txBody>
      </p:sp>
      <p:pic>
        <p:nvPicPr>
          <p:cNvPr id="367" name="Google Shape;367;g282195c969a_1_14"/>
          <p:cNvPicPr preferRelativeResize="0"/>
          <p:nvPr/>
        </p:nvPicPr>
        <p:blipFill>
          <a:blip r:embed="rId4">
            <a:alphaModFix/>
          </a:blip>
          <a:stretch>
            <a:fillRect/>
          </a:stretch>
        </p:blipFill>
        <p:spPr>
          <a:xfrm>
            <a:off x="4641325" y="1024000"/>
            <a:ext cx="6914824" cy="5292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g282195c969a_1_31"/>
          <p:cNvPicPr preferRelativeResize="0"/>
          <p:nvPr/>
        </p:nvPicPr>
        <p:blipFill rotWithShape="1">
          <a:blip r:embed="rId3">
            <a:alphaModFix/>
          </a:blip>
          <a:srcRect b="0" l="0" r="0" t="0"/>
          <a:stretch/>
        </p:blipFill>
        <p:spPr>
          <a:xfrm>
            <a:off x="8798534" y="5398366"/>
            <a:ext cx="2555459" cy="834435"/>
          </a:xfrm>
          <a:prstGeom prst="rect">
            <a:avLst/>
          </a:prstGeom>
          <a:noFill/>
          <a:ln>
            <a:noFill/>
          </a:ln>
        </p:spPr>
      </p:pic>
      <p:pic>
        <p:nvPicPr>
          <p:cNvPr id="373" name="Google Shape;373;g282195c969a_1_31"/>
          <p:cNvPicPr preferRelativeResize="0"/>
          <p:nvPr/>
        </p:nvPicPr>
        <p:blipFill>
          <a:blip r:embed="rId4">
            <a:alphaModFix/>
          </a:blip>
          <a:stretch>
            <a:fillRect/>
          </a:stretch>
        </p:blipFill>
        <p:spPr>
          <a:xfrm>
            <a:off x="4144551" y="1343476"/>
            <a:ext cx="7596050" cy="5124725"/>
          </a:xfrm>
          <a:prstGeom prst="rect">
            <a:avLst/>
          </a:prstGeom>
          <a:noFill/>
          <a:ln>
            <a:noFill/>
          </a:ln>
        </p:spPr>
      </p:pic>
      <p:sp>
        <p:nvSpPr>
          <p:cNvPr id="374" name="Google Shape;374;g282195c969a_1_31"/>
          <p:cNvSpPr txBox="1"/>
          <p:nvPr>
            <p:ph type="title"/>
          </p:nvPr>
        </p:nvSpPr>
        <p:spPr>
          <a:xfrm>
            <a:off x="1097275" y="914400"/>
            <a:ext cx="2555400" cy="18642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rgbClr val="2842A0"/>
              </a:buClr>
              <a:buSzPts val="4000"/>
              <a:buFont typeface="Arial"/>
              <a:buNone/>
            </a:pPr>
            <a:r>
              <a:rPr lang="en-US"/>
              <a:t>Online </a:t>
            </a:r>
            <a:endParaRPr/>
          </a:p>
          <a:p>
            <a:pPr indent="0" lvl="0" marL="0" rtl="0" algn="l">
              <a:lnSpc>
                <a:spcPct val="89000"/>
              </a:lnSpc>
              <a:spcBef>
                <a:spcPts val="0"/>
              </a:spcBef>
              <a:spcAft>
                <a:spcPts val="0"/>
              </a:spcAft>
              <a:buClr>
                <a:srgbClr val="2842A0"/>
              </a:buClr>
              <a:buSzPts val="4000"/>
              <a:buFont typeface="Arial"/>
              <a:buNone/>
            </a:pPr>
            <a:r>
              <a:rPr lang="en-US"/>
              <a:t>Survey</a:t>
            </a:r>
            <a:endParaRPr/>
          </a:p>
          <a:p>
            <a:pPr indent="0" lvl="0" marL="0" rtl="0" algn="l">
              <a:lnSpc>
                <a:spcPct val="89000"/>
              </a:lnSpc>
              <a:spcBef>
                <a:spcPts val="0"/>
              </a:spcBef>
              <a:spcAft>
                <a:spcPts val="0"/>
              </a:spcAft>
              <a:buClr>
                <a:srgbClr val="2842A0"/>
              </a:buClr>
              <a:buSzPts val="4000"/>
              <a:buFont typeface="Arial"/>
              <a:buNone/>
            </a:pPr>
            <a:r>
              <a:rPr lang="en-US"/>
              <a:t>Findings</a:t>
            </a:r>
            <a:endParaRPr/>
          </a:p>
        </p:txBody>
      </p:sp>
      <p:pic>
        <p:nvPicPr>
          <p:cNvPr id="375" name="Google Shape;375;g282195c969a_1_31"/>
          <p:cNvPicPr preferRelativeResize="0"/>
          <p:nvPr/>
        </p:nvPicPr>
        <p:blipFill>
          <a:blip r:embed="rId5">
            <a:alphaModFix/>
          </a:blip>
          <a:stretch>
            <a:fillRect/>
          </a:stretch>
        </p:blipFill>
        <p:spPr>
          <a:xfrm>
            <a:off x="4609175" y="2400300"/>
            <a:ext cx="7075924" cy="1111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7bbe7865c6_0_1"/>
          <p:cNvSpPr txBox="1"/>
          <p:nvPr>
            <p:ph type="title"/>
          </p:nvPr>
        </p:nvSpPr>
        <p:spPr>
          <a:xfrm>
            <a:off x="1097280" y="914399"/>
            <a:ext cx="10317000" cy="10623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Clr>
                <a:srgbClr val="2842A0"/>
              </a:buClr>
              <a:buSzPts val="4000"/>
              <a:buFont typeface="Arial"/>
              <a:buNone/>
            </a:pPr>
            <a:r>
              <a:rPr lang="en-US">
                <a:solidFill>
                  <a:srgbClr val="663399"/>
                </a:solidFill>
              </a:rPr>
              <a:t>Masterplanning</a:t>
            </a:r>
            <a:endParaRPr>
              <a:solidFill>
                <a:srgbClr val="663399"/>
              </a:solidFill>
            </a:endParaRPr>
          </a:p>
          <a:p>
            <a:pPr indent="0" lvl="0" marL="0" marR="0" rtl="0" algn="l">
              <a:lnSpc>
                <a:spcPct val="89000"/>
              </a:lnSpc>
              <a:spcBef>
                <a:spcPts val="0"/>
              </a:spcBef>
              <a:spcAft>
                <a:spcPts val="0"/>
              </a:spcAft>
              <a:buClr>
                <a:srgbClr val="2842A0"/>
              </a:buClr>
              <a:buSzPts val="4000"/>
              <a:buFont typeface="Arial"/>
              <a:buNone/>
            </a:pPr>
            <a:r>
              <a:rPr lang="en-US">
                <a:solidFill>
                  <a:srgbClr val="663399"/>
                </a:solidFill>
              </a:rPr>
              <a:t>Process</a:t>
            </a:r>
            <a:endParaRPr/>
          </a:p>
        </p:txBody>
      </p:sp>
      <p:pic>
        <p:nvPicPr>
          <p:cNvPr id="381" name="Google Shape;381;g27bbe7865c6_0_1"/>
          <p:cNvPicPr preferRelativeResize="0"/>
          <p:nvPr/>
        </p:nvPicPr>
        <p:blipFill rotWithShape="1">
          <a:blip r:embed="rId3">
            <a:alphaModFix/>
          </a:blip>
          <a:srcRect b="0" l="16142" r="0" t="0"/>
          <a:stretch/>
        </p:blipFill>
        <p:spPr>
          <a:xfrm>
            <a:off x="5092400" y="76200"/>
            <a:ext cx="8640076" cy="6683875"/>
          </a:xfrm>
          <a:prstGeom prst="rect">
            <a:avLst/>
          </a:prstGeom>
          <a:noFill/>
          <a:ln>
            <a:noFill/>
          </a:ln>
        </p:spPr>
      </p:pic>
      <p:pic>
        <p:nvPicPr>
          <p:cNvPr id="382" name="Google Shape;382;g27bbe7865c6_0_1"/>
          <p:cNvPicPr preferRelativeResize="0"/>
          <p:nvPr/>
        </p:nvPicPr>
        <p:blipFill>
          <a:blip r:embed="rId4">
            <a:alphaModFix/>
          </a:blip>
          <a:stretch>
            <a:fillRect/>
          </a:stretch>
        </p:blipFill>
        <p:spPr>
          <a:xfrm>
            <a:off x="8566361" y="3348600"/>
            <a:ext cx="3476324" cy="3411476"/>
          </a:xfrm>
          <a:prstGeom prst="rect">
            <a:avLst/>
          </a:prstGeom>
          <a:noFill/>
          <a:ln>
            <a:noFill/>
          </a:ln>
        </p:spPr>
      </p:pic>
      <p:pic>
        <p:nvPicPr>
          <p:cNvPr id="383" name="Google Shape;383;g27bbe7865c6_0_1"/>
          <p:cNvPicPr preferRelativeResize="0"/>
          <p:nvPr/>
        </p:nvPicPr>
        <p:blipFill>
          <a:blip r:embed="rId5">
            <a:alphaModFix/>
          </a:blip>
          <a:stretch>
            <a:fillRect/>
          </a:stretch>
        </p:blipFill>
        <p:spPr>
          <a:xfrm>
            <a:off x="1066800" y="3043499"/>
            <a:ext cx="3752850" cy="3619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2848d2516bf_0_999"/>
          <p:cNvSpPr txBox="1"/>
          <p:nvPr>
            <p:ph type="ctrTitle"/>
          </p:nvPr>
        </p:nvSpPr>
        <p:spPr>
          <a:xfrm>
            <a:off x="1097280" y="1042416"/>
            <a:ext cx="10058400" cy="1737300"/>
          </a:xfrm>
          <a:prstGeom prst="rect">
            <a:avLst/>
          </a:prstGeom>
          <a:noFill/>
          <a:ln>
            <a:noFill/>
          </a:ln>
        </p:spPr>
        <p:txBody>
          <a:bodyPr anchorCtr="0" anchor="b" bIns="0" lIns="0" spcFirstLastPara="1" rIns="0" wrap="square" tIns="0">
            <a:noAutofit/>
          </a:bodyPr>
          <a:lstStyle/>
          <a:p>
            <a:pPr indent="0" lvl="0" marL="0" rtl="0" algn="l">
              <a:lnSpc>
                <a:spcPct val="89000"/>
              </a:lnSpc>
              <a:spcBef>
                <a:spcPts val="0"/>
              </a:spcBef>
              <a:spcAft>
                <a:spcPts val="0"/>
              </a:spcAft>
              <a:buClr>
                <a:schemeClr val="lt1"/>
              </a:buClr>
              <a:buSzPts val="4800"/>
              <a:buFont typeface="Arial"/>
              <a:buNone/>
            </a:pPr>
            <a:r>
              <a:rPr lang="en-US"/>
              <a:t>Q&amp;A</a:t>
            </a:r>
            <a:endParaRPr/>
          </a:p>
        </p:txBody>
      </p:sp>
      <p:pic>
        <p:nvPicPr>
          <p:cNvPr id="389" name="Google Shape;389;g2848d2516bf_0_999"/>
          <p:cNvPicPr preferRelativeResize="0"/>
          <p:nvPr/>
        </p:nvPicPr>
        <p:blipFill rotWithShape="1">
          <a:blip r:embed="rId3">
            <a:alphaModFix/>
          </a:blip>
          <a:srcRect b="0" l="0" r="0" t="0"/>
          <a:stretch/>
        </p:blipFill>
        <p:spPr>
          <a:xfrm>
            <a:off x="8798534" y="5398366"/>
            <a:ext cx="2555459" cy="8344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g2848d2516bf_0_248"/>
          <p:cNvPicPr preferRelativeResize="0"/>
          <p:nvPr/>
        </p:nvPicPr>
        <p:blipFill rotWithShape="1">
          <a:blip r:embed="rId3">
            <a:alphaModFix/>
          </a:blip>
          <a:srcRect b="0" l="0" r="0" t="0"/>
          <a:stretch/>
        </p:blipFill>
        <p:spPr>
          <a:xfrm>
            <a:off x="8798534" y="5398366"/>
            <a:ext cx="2555459" cy="834435"/>
          </a:xfrm>
          <a:prstGeom prst="rect">
            <a:avLst/>
          </a:prstGeom>
          <a:noFill/>
          <a:ln>
            <a:noFill/>
          </a:ln>
        </p:spPr>
      </p:pic>
      <p:sp>
        <p:nvSpPr>
          <p:cNvPr id="130" name="Google Shape;130;g2848d2516bf_0_248"/>
          <p:cNvSpPr txBox="1"/>
          <p:nvPr/>
        </p:nvSpPr>
        <p:spPr>
          <a:xfrm>
            <a:off x="8553900" y="2159839"/>
            <a:ext cx="3497700" cy="15369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600">
                <a:solidFill>
                  <a:srgbClr val="FFFFFF"/>
                </a:solidFill>
              </a:rPr>
              <a:t>The platform allows us to understand the needs and concerns of our residents to make the best decisions.</a:t>
            </a:r>
            <a:r>
              <a:rPr b="1" lang="en-US" sz="1600">
                <a:solidFill>
                  <a:schemeClr val="lt1"/>
                </a:solidFill>
              </a:rPr>
              <a:t> </a:t>
            </a:r>
            <a:endParaRPr b="1" sz="1600">
              <a:solidFill>
                <a:schemeClr val="lt1"/>
              </a:solidFill>
            </a:endParaRPr>
          </a:p>
        </p:txBody>
      </p:sp>
      <p:sp>
        <p:nvSpPr>
          <p:cNvPr id="131" name="Google Shape;131;g2848d2516bf_0_248"/>
          <p:cNvSpPr/>
          <p:nvPr/>
        </p:nvSpPr>
        <p:spPr>
          <a:xfrm>
            <a:off x="8628333" y="1774707"/>
            <a:ext cx="378405" cy="318024"/>
          </a:xfrm>
          <a:custGeom>
            <a:rect b="b" l="l" r="r" t="t"/>
            <a:pathLst>
              <a:path extrusionOk="0" h="150901" w="192818">
                <a:moveTo>
                  <a:pt x="0" y="0"/>
                </a:moveTo>
                <a:lnTo>
                  <a:pt x="0" y="83833"/>
                </a:lnTo>
                <a:lnTo>
                  <a:pt x="46109" y="83833"/>
                </a:lnTo>
                <a:lnTo>
                  <a:pt x="46109" y="92217"/>
                </a:lnTo>
                <a:lnTo>
                  <a:pt x="46075" y="93726"/>
                </a:lnTo>
                <a:lnTo>
                  <a:pt x="45874" y="96677"/>
                </a:lnTo>
                <a:lnTo>
                  <a:pt x="45472" y="99561"/>
                </a:lnTo>
                <a:lnTo>
                  <a:pt x="44834" y="102310"/>
                </a:lnTo>
                <a:lnTo>
                  <a:pt x="44063" y="104926"/>
                </a:lnTo>
                <a:lnTo>
                  <a:pt x="43091" y="107441"/>
                </a:lnTo>
                <a:lnTo>
                  <a:pt x="41951" y="109755"/>
                </a:lnTo>
                <a:lnTo>
                  <a:pt x="40676" y="111934"/>
                </a:lnTo>
                <a:lnTo>
                  <a:pt x="39234" y="113946"/>
                </a:lnTo>
                <a:lnTo>
                  <a:pt x="37692" y="115724"/>
                </a:lnTo>
                <a:lnTo>
                  <a:pt x="36015" y="117300"/>
                </a:lnTo>
                <a:lnTo>
                  <a:pt x="34238" y="118675"/>
                </a:lnTo>
                <a:lnTo>
                  <a:pt x="32360" y="119781"/>
                </a:lnTo>
                <a:lnTo>
                  <a:pt x="30382" y="120653"/>
                </a:lnTo>
                <a:lnTo>
                  <a:pt x="28336" y="121223"/>
                </a:lnTo>
                <a:lnTo>
                  <a:pt x="26223" y="121525"/>
                </a:lnTo>
                <a:lnTo>
                  <a:pt x="25150" y="121558"/>
                </a:lnTo>
                <a:lnTo>
                  <a:pt x="20959" y="121558"/>
                </a:lnTo>
                <a:lnTo>
                  <a:pt x="20959" y="150900"/>
                </a:lnTo>
                <a:lnTo>
                  <a:pt x="25150" y="150900"/>
                </a:lnTo>
                <a:lnTo>
                  <a:pt x="28168" y="150833"/>
                </a:lnTo>
                <a:lnTo>
                  <a:pt x="34070" y="150263"/>
                </a:lnTo>
                <a:lnTo>
                  <a:pt x="39804" y="149056"/>
                </a:lnTo>
                <a:lnTo>
                  <a:pt x="45304" y="147346"/>
                </a:lnTo>
                <a:lnTo>
                  <a:pt x="50569" y="145132"/>
                </a:lnTo>
                <a:lnTo>
                  <a:pt x="55565" y="142416"/>
                </a:lnTo>
                <a:lnTo>
                  <a:pt x="60260" y="139231"/>
                </a:lnTo>
                <a:lnTo>
                  <a:pt x="64586" y="135643"/>
                </a:lnTo>
                <a:lnTo>
                  <a:pt x="68576" y="131652"/>
                </a:lnTo>
                <a:lnTo>
                  <a:pt x="72164" y="127326"/>
                </a:lnTo>
                <a:lnTo>
                  <a:pt x="75350" y="122632"/>
                </a:lnTo>
                <a:lnTo>
                  <a:pt x="78066" y="117635"/>
                </a:lnTo>
                <a:lnTo>
                  <a:pt x="80279" y="112370"/>
                </a:lnTo>
                <a:lnTo>
                  <a:pt x="81989" y="106871"/>
                </a:lnTo>
                <a:lnTo>
                  <a:pt x="83197" y="101137"/>
                </a:lnTo>
                <a:lnTo>
                  <a:pt x="83767" y="95235"/>
                </a:lnTo>
                <a:lnTo>
                  <a:pt x="83834" y="92217"/>
                </a:lnTo>
                <a:lnTo>
                  <a:pt x="83834" y="0"/>
                </a:lnTo>
                <a:close/>
                <a:moveTo>
                  <a:pt x="108984" y="0"/>
                </a:moveTo>
                <a:lnTo>
                  <a:pt x="108984" y="83833"/>
                </a:lnTo>
                <a:lnTo>
                  <a:pt x="155092" y="83833"/>
                </a:lnTo>
                <a:lnTo>
                  <a:pt x="155092" y="92217"/>
                </a:lnTo>
                <a:lnTo>
                  <a:pt x="155059" y="93726"/>
                </a:lnTo>
                <a:lnTo>
                  <a:pt x="154857" y="96677"/>
                </a:lnTo>
                <a:lnTo>
                  <a:pt x="154455" y="99561"/>
                </a:lnTo>
                <a:lnTo>
                  <a:pt x="153818" y="102310"/>
                </a:lnTo>
                <a:lnTo>
                  <a:pt x="153047" y="104926"/>
                </a:lnTo>
                <a:lnTo>
                  <a:pt x="152074" y="107441"/>
                </a:lnTo>
                <a:lnTo>
                  <a:pt x="150934" y="109755"/>
                </a:lnTo>
                <a:lnTo>
                  <a:pt x="149660" y="111934"/>
                </a:lnTo>
                <a:lnTo>
                  <a:pt x="148218" y="113946"/>
                </a:lnTo>
                <a:lnTo>
                  <a:pt x="146675" y="115724"/>
                </a:lnTo>
                <a:lnTo>
                  <a:pt x="144999" y="117300"/>
                </a:lnTo>
                <a:lnTo>
                  <a:pt x="143221" y="118675"/>
                </a:lnTo>
                <a:lnTo>
                  <a:pt x="141343" y="119781"/>
                </a:lnTo>
                <a:lnTo>
                  <a:pt x="139365" y="120653"/>
                </a:lnTo>
                <a:lnTo>
                  <a:pt x="137319" y="121223"/>
                </a:lnTo>
                <a:lnTo>
                  <a:pt x="135207" y="121525"/>
                </a:lnTo>
                <a:lnTo>
                  <a:pt x="134134" y="121558"/>
                </a:lnTo>
                <a:lnTo>
                  <a:pt x="129942" y="121558"/>
                </a:lnTo>
                <a:lnTo>
                  <a:pt x="129942" y="150900"/>
                </a:lnTo>
                <a:lnTo>
                  <a:pt x="134134" y="150900"/>
                </a:lnTo>
                <a:lnTo>
                  <a:pt x="137152" y="150833"/>
                </a:lnTo>
                <a:lnTo>
                  <a:pt x="143054" y="150263"/>
                </a:lnTo>
                <a:lnTo>
                  <a:pt x="148788" y="149056"/>
                </a:lnTo>
                <a:lnTo>
                  <a:pt x="154287" y="147346"/>
                </a:lnTo>
                <a:lnTo>
                  <a:pt x="159552" y="145132"/>
                </a:lnTo>
                <a:lnTo>
                  <a:pt x="164549" y="142416"/>
                </a:lnTo>
                <a:lnTo>
                  <a:pt x="169243" y="139231"/>
                </a:lnTo>
                <a:lnTo>
                  <a:pt x="173569" y="135643"/>
                </a:lnTo>
                <a:lnTo>
                  <a:pt x="177560" y="131652"/>
                </a:lnTo>
                <a:lnTo>
                  <a:pt x="181148" y="127326"/>
                </a:lnTo>
                <a:lnTo>
                  <a:pt x="184333" y="122632"/>
                </a:lnTo>
                <a:lnTo>
                  <a:pt x="187049" y="117635"/>
                </a:lnTo>
                <a:lnTo>
                  <a:pt x="189263" y="112370"/>
                </a:lnTo>
                <a:lnTo>
                  <a:pt x="190973" y="106871"/>
                </a:lnTo>
                <a:lnTo>
                  <a:pt x="192180" y="101137"/>
                </a:lnTo>
                <a:lnTo>
                  <a:pt x="192750" y="95235"/>
                </a:lnTo>
                <a:lnTo>
                  <a:pt x="192817" y="92217"/>
                </a:lnTo>
                <a:lnTo>
                  <a:pt x="192817" y="0"/>
                </a:lnTo>
                <a:close/>
              </a:path>
            </a:pathLst>
          </a:custGeom>
          <a:solidFill>
            <a:srgbClr val="19182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32" name="Google Shape;132;g2848d2516bf_0_248"/>
          <p:cNvSpPr txBox="1"/>
          <p:nvPr/>
        </p:nvSpPr>
        <p:spPr>
          <a:xfrm>
            <a:off x="8553900" y="3462571"/>
            <a:ext cx="2814000" cy="49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300">
                <a:solidFill>
                  <a:srgbClr val="FFFFFF"/>
                </a:solidFill>
                <a:extLst>
                  <a:ext uri="http://customooxmlschemas.google.com/">
                    <go:slidesCustomData xmlns:go="http://customooxmlschemas.google.com/" textRoundtripDataId="2"/>
                  </a:ext>
                </a:extLst>
              </a:rPr>
              <a:t>Todd Gloria, San Diego Mayor</a:t>
            </a:r>
            <a:r>
              <a:rPr lang="en-US" sz="1300">
                <a:solidFill>
                  <a:srgbClr val="FCF5F1"/>
                </a:solidFill>
                <a:extLst>
                  <a:ext uri="http://customooxmlschemas.google.com/">
                    <go:slidesCustomData xmlns:go="http://customooxmlschemas.google.com/" textRoundtripDataId="3"/>
                  </a:ext>
                </a:extLst>
              </a:rPr>
              <a:t> </a:t>
            </a:r>
            <a:endParaRPr sz="1300">
              <a:solidFill>
                <a:srgbClr val="FCF5F1"/>
              </a:solidFill>
            </a:endParaRPr>
          </a:p>
        </p:txBody>
      </p:sp>
      <p:sp>
        <p:nvSpPr>
          <p:cNvPr id="133" name="Google Shape;133;g2848d2516bf_0_248"/>
          <p:cNvSpPr txBox="1"/>
          <p:nvPr/>
        </p:nvSpPr>
        <p:spPr>
          <a:xfrm>
            <a:off x="716150" y="1576293"/>
            <a:ext cx="7607700" cy="29532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rgbClr val="000000"/>
              </a:buClr>
              <a:buSzPts val="1500"/>
              <a:buFont typeface="Arial"/>
              <a:buNone/>
            </a:pPr>
            <a:r>
              <a:rPr b="1" lang="en-US" sz="3700">
                <a:solidFill>
                  <a:srgbClr val="FFFFFF"/>
                </a:solidFill>
              </a:rPr>
              <a:t>300+ government organizations </a:t>
            </a:r>
            <a:endParaRPr b="1" sz="3700">
              <a:solidFill>
                <a:srgbClr val="FFFFFF"/>
              </a:solidFill>
            </a:endParaRPr>
          </a:p>
          <a:p>
            <a:pPr indent="0" lvl="0" marL="0" rtl="0" algn="l">
              <a:lnSpc>
                <a:spcPct val="100000"/>
              </a:lnSpc>
              <a:spcBef>
                <a:spcPts val="0"/>
              </a:spcBef>
              <a:spcAft>
                <a:spcPts val="0"/>
              </a:spcAft>
              <a:buClr>
                <a:srgbClr val="000000"/>
              </a:buClr>
              <a:buSzPts val="1500"/>
              <a:buFont typeface="Arial"/>
              <a:buNone/>
            </a:pPr>
            <a:r>
              <a:rPr b="1" lang="en-US" sz="3700">
                <a:solidFill>
                  <a:srgbClr val="FFFFFF"/>
                </a:solidFill>
              </a:rPr>
              <a:t>use Zencity every day to </a:t>
            </a:r>
            <a:endParaRPr b="1" sz="3700">
              <a:solidFill>
                <a:srgbClr val="FFFFFF"/>
              </a:solidFill>
            </a:endParaRPr>
          </a:p>
          <a:p>
            <a:pPr indent="0" lvl="0" marL="0" rtl="0" algn="l">
              <a:lnSpc>
                <a:spcPct val="100000"/>
              </a:lnSpc>
              <a:spcBef>
                <a:spcPts val="0"/>
              </a:spcBef>
              <a:spcAft>
                <a:spcPts val="0"/>
              </a:spcAft>
              <a:buClr>
                <a:srgbClr val="000000"/>
              </a:buClr>
              <a:buSzPts val="1500"/>
              <a:buFont typeface="Arial"/>
              <a:buNone/>
            </a:pPr>
            <a:r>
              <a:rPr b="1" lang="en-US" sz="3700">
                <a:solidFill>
                  <a:srgbClr val="191824"/>
                </a:solidFill>
              </a:rPr>
              <a:t>improve services, increase satisfaction &amp; build trust </a:t>
            </a:r>
            <a:endParaRPr b="1" sz="3700">
              <a:solidFill>
                <a:srgbClr val="191824"/>
              </a:solidFill>
            </a:endParaRPr>
          </a:p>
        </p:txBody>
      </p:sp>
      <p:grpSp>
        <p:nvGrpSpPr>
          <p:cNvPr id="134" name="Google Shape;134;g2848d2516bf_0_248"/>
          <p:cNvGrpSpPr/>
          <p:nvPr/>
        </p:nvGrpSpPr>
        <p:grpSpPr>
          <a:xfrm>
            <a:off x="1485891" y="4453794"/>
            <a:ext cx="8707828" cy="812113"/>
            <a:chOff x="1068526" y="3932025"/>
            <a:chExt cx="6531034" cy="609100"/>
          </a:xfrm>
        </p:grpSpPr>
        <p:pic>
          <p:nvPicPr>
            <p:cNvPr id="135" name="Google Shape;135;g2848d2516bf_0_248"/>
            <p:cNvPicPr preferRelativeResize="0"/>
            <p:nvPr/>
          </p:nvPicPr>
          <p:blipFill rotWithShape="1">
            <a:blip r:embed="rId4">
              <a:alphaModFix/>
            </a:blip>
            <a:srcRect b="0" l="30805" r="60617" t="0"/>
            <a:stretch/>
          </p:blipFill>
          <p:spPr>
            <a:xfrm>
              <a:off x="2056206" y="3932025"/>
              <a:ext cx="601001" cy="609100"/>
            </a:xfrm>
            <a:prstGeom prst="rect">
              <a:avLst/>
            </a:prstGeom>
            <a:noFill/>
            <a:ln>
              <a:noFill/>
            </a:ln>
          </p:spPr>
        </p:pic>
        <p:pic>
          <p:nvPicPr>
            <p:cNvPr id="136" name="Google Shape;136;g2848d2516bf_0_248"/>
            <p:cNvPicPr preferRelativeResize="0"/>
            <p:nvPr/>
          </p:nvPicPr>
          <p:blipFill>
            <a:blip r:embed="rId5">
              <a:alphaModFix/>
            </a:blip>
            <a:stretch>
              <a:fillRect/>
            </a:stretch>
          </p:blipFill>
          <p:spPr>
            <a:xfrm>
              <a:off x="6927437" y="4157813"/>
              <a:ext cx="672123" cy="157525"/>
            </a:xfrm>
            <a:prstGeom prst="rect">
              <a:avLst/>
            </a:prstGeom>
            <a:noFill/>
            <a:ln>
              <a:noFill/>
            </a:ln>
          </p:spPr>
        </p:pic>
        <p:pic>
          <p:nvPicPr>
            <p:cNvPr id="137" name="Google Shape;137;g2848d2516bf_0_248"/>
            <p:cNvPicPr preferRelativeResize="0"/>
            <p:nvPr/>
          </p:nvPicPr>
          <p:blipFill rotWithShape="1">
            <a:blip r:embed="rId4">
              <a:alphaModFix/>
            </a:blip>
            <a:srcRect b="0" l="0" r="91422" t="0"/>
            <a:stretch/>
          </p:blipFill>
          <p:spPr>
            <a:xfrm>
              <a:off x="1068526" y="3932025"/>
              <a:ext cx="601001" cy="609100"/>
            </a:xfrm>
            <a:prstGeom prst="rect">
              <a:avLst/>
            </a:prstGeom>
            <a:noFill/>
            <a:ln>
              <a:noFill/>
            </a:ln>
          </p:spPr>
        </p:pic>
        <p:pic>
          <p:nvPicPr>
            <p:cNvPr id="138" name="Google Shape;138;g2848d2516bf_0_248"/>
            <p:cNvPicPr preferRelativeResize="0"/>
            <p:nvPr/>
          </p:nvPicPr>
          <p:blipFill rotWithShape="1">
            <a:blip r:embed="rId4">
              <a:alphaModFix/>
            </a:blip>
            <a:srcRect b="0" l="45711" r="45711" t="0"/>
            <a:stretch/>
          </p:blipFill>
          <p:spPr>
            <a:xfrm>
              <a:off x="3043887" y="3932025"/>
              <a:ext cx="601001" cy="609100"/>
            </a:xfrm>
            <a:prstGeom prst="rect">
              <a:avLst/>
            </a:prstGeom>
            <a:noFill/>
            <a:ln>
              <a:noFill/>
            </a:ln>
          </p:spPr>
        </p:pic>
        <p:pic>
          <p:nvPicPr>
            <p:cNvPr id="139" name="Google Shape;139;g2848d2516bf_0_248"/>
            <p:cNvPicPr preferRelativeResize="0"/>
            <p:nvPr/>
          </p:nvPicPr>
          <p:blipFill rotWithShape="1">
            <a:blip r:embed="rId4">
              <a:alphaModFix/>
            </a:blip>
            <a:srcRect b="0" l="60994" r="30428" t="0"/>
            <a:stretch/>
          </p:blipFill>
          <p:spPr>
            <a:xfrm>
              <a:off x="4031567" y="3932025"/>
              <a:ext cx="601001" cy="609100"/>
            </a:xfrm>
            <a:prstGeom prst="rect">
              <a:avLst/>
            </a:prstGeom>
            <a:noFill/>
            <a:ln>
              <a:noFill/>
            </a:ln>
          </p:spPr>
        </p:pic>
        <p:pic>
          <p:nvPicPr>
            <p:cNvPr id="140" name="Google Shape;140;g2848d2516bf_0_248"/>
            <p:cNvPicPr preferRelativeResize="0"/>
            <p:nvPr/>
          </p:nvPicPr>
          <p:blipFill rotWithShape="1">
            <a:blip r:embed="rId4">
              <a:alphaModFix/>
            </a:blip>
            <a:srcRect b="0" l="90821" r="601" t="0"/>
            <a:stretch/>
          </p:blipFill>
          <p:spPr>
            <a:xfrm>
              <a:off x="5019247" y="3932025"/>
              <a:ext cx="601001" cy="609100"/>
            </a:xfrm>
            <a:prstGeom prst="rect">
              <a:avLst/>
            </a:prstGeom>
            <a:noFill/>
            <a:ln>
              <a:noFill/>
            </a:ln>
          </p:spPr>
        </p:pic>
        <p:pic>
          <p:nvPicPr>
            <p:cNvPr id="141" name="Google Shape;141;g2848d2516bf_0_248"/>
            <p:cNvPicPr preferRelativeResize="0"/>
            <p:nvPr/>
          </p:nvPicPr>
          <p:blipFill>
            <a:blip r:embed="rId6">
              <a:alphaModFix/>
            </a:blip>
            <a:stretch>
              <a:fillRect/>
            </a:stretch>
          </p:blipFill>
          <p:spPr>
            <a:xfrm>
              <a:off x="6006927" y="3969662"/>
              <a:ext cx="533827" cy="53382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g2848d2516bf_0_364"/>
          <p:cNvPicPr preferRelativeResize="0"/>
          <p:nvPr/>
        </p:nvPicPr>
        <p:blipFill rotWithShape="1">
          <a:blip r:embed="rId3">
            <a:alphaModFix/>
          </a:blip>
          <a:srcRect b="0" l="0" r="0" t="0"/>
          <a:stretch/>
        </p:blipFill>
        <p:spPr>
          <a:xfrm>
            <a:off x="8775422" y="5288904"/>
            <a:ext cx="2555459" cy="834435"/>
          </a:xfrm>
          <a:prstGeom prst="rect">
            <a:avLst/>
          </a:prstGeom>
          <a:noFill/>
          <a:ln>
            <a:noFill/>
          </a:ln>
        </p:spPr>
      </p:pic>
      <p:sp>
        <p:nvSpPr>
          <p:cNvPr id="147" name="Google Shape;147;g2848d2516bf_0_364"/>
          <p:cNvSpPr txBox="1"/>
          <p:nvPr/>
        </p:nvSpPr>
        <p:spPr>
          <a:xfrm>
            <a:off x="1513075" y="4262017"/>
            <a:ext cx="3604800" cy="12909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600">
                <a:solidFill>
                  <a:schemeClr val="lt1"/>
                </a:solidFill>
              </a:rPr>
              <a:t>“Trust helps government connect with residents and encourages voluntary compliance with rules and regulations.” </a:t>
            </a:r>
            <a:endParaRPr b="1" sz="1600">
              <a:solidFill>
                <a:schemeClr val="lt1"/>
              </a:solidFill>
            </a:endParaRPr>
          </a:p>
        </p:txBody>
      </p:sp>
      <p:sp>
        <p:nvSpPr>
          <p:cNvPr id="148" name="Google Shape;148;g2848d2516bf_0_364"/>
          <p:cNvSpPr/>
          <p:nvPr/>
        </p:nvSpPr>
        <p:spPr>
          <a:xfrm>
            <a:off x="1587508" y="3876891"/>
            <a:ext cx="378405" cy="318024"/>
          </a:xfrm>
          <a:custGeom>
            <a:rect b="b" l="l" r="r" t="t"/>
            <a:pathLst>
              <a:path extrusionOk="0" h="150901" w="192818">
                <a:moveTo>
                  <a:pt x="0" y="0"/>
                </a:moveTo>
                <a:lnTo>
                  <a:pt x="0" y="83833"/>
                </a:lnTo>
                <a:lnTo>
                  <a:pt x="46109" y="83833"/>
                </a:lnTo>
                <a:lnTo>
                  <a:pt x="46109" y="92217"/>
                </a:lnTo>
                <a:lnTo>
                  <a:pt x="46075" y="93726"/>
                </a:lnTo>
                <a:lnTo>
                  <a:pt x="45874" y="96677"/>
                </a:lnTo>
                <a:lnTo>
                  <a:pt x="45472" y="99561"/>
                </a:lnTo>
                <a:lnTo>
                  <a:pt x="44834" y="102310"/>
                </a:lnTo>
                <a:lnTo>
                  <a:pt x="44063" y="104926"/>
                </a:lnTo>
                <a:lnTo>
                  <a:pt x="43091" y="107441"/>
                </a:lnTo>
                <a:lnTo>
                  <a:pt x="41951" y="109755"/>
                </a:lnTo>
                <a:lnTo>
                  <a:pt x="40676" y="111934"/>
                </a:lnTo>
                <a:lnTo>
                  <a:pt x="39234" y="113946"/>
                </a:lnTo>
                <a:lnTo>
                  <a:pt x="37692" y="115724"/>
                </a:lnTo>
                <a:lnTo>
                  <a:pt x="36015" y="117300"/>
                </a:lnTo>
                <a:lnTo>
                  <a:pt x="34238" y="118675"/>
                </a:lnTo>
                <a:lnTo>
                  <a:pt x="32360" y="119781"/>
                </a:lnTo>
                <a:lnTo>
                  <a:pt x="30382" y="120653"/>
                </a:lnTo>
                <a:lnTo>
                  <a:pt x="28336" y="121223"/>
                </a:lnTo>
                <a:lnTo>
                  <a:pt x="26223" y="121525"/>
                </a:lnTo>
                <a:lnTo>
                  <a:pt x="25150" y="121558"/>
                </a:lnTo>
                <a:lnTo>
                  <a:pt x="20959" y="121558"/>
                </a:lnTo>
                <a:lnTo>
                  <a:pt x="20959" y="150900"/>
                </a:lnTo>
                <a:lnTo>
                  <a:pt x="25150" y="150900"/>
                </a:lnTo>
                <a:lnTo>
                  <a:pt x="28168" y="150833"/>
                </a:lnTo>
                <a:lnTo>
                  <a:pt x="34070" y="150263"/>
                </a:lnTo>
                <a:lnTo>
                  <a:pt x="39804" y="149056"/>
                </a:lnTo>
                <a:lnTo>
                  <a:pt x="45304" y="147346"/>
                </a:lnTo>
                <a:lnTo>
                  <a:pt x="50569" y="145132"/>
                </a:lnTo>
                <a:lnTo>
                  <a:pt x="55565" y="142416"/>
                </a:lnTo>
                <a:lnTo>
                  <a:pt x="60260" y="139231"/>
                </a:lnTo>
                <a:lnTo>
                  <a:pt x="64586" y="135643"/>
                </a:lnTo>
                <a:lnTo>
                  <a:pt x="68576" y="131652"/>
                </a:lnTo>
                <a:lnTo>
                  <a:pt x="72164" y="127326"/>
                </a:lnTo>
                <a:lnTo>
                  <a:pt x="75350" y="122632"/>
                </a:lnTo>
                <a:lnTo>
                  <a:pt x="78066" y="117635"/>
                </a:lnTo>
                <a:lnTo>
                  <a:pt x="80279" y="112370"/>
                </a:lnTo>
                <a:lnTo>
                  <a:pt x="81989" y="106871"/>
                </a:lnTo>
                <a:lnTo>
                  <a:pt x="83197" y="101137"/>
                </a:lnTo>
                <a:lnTo>
                  <a:pt x="83767" y="95235"/>
                </a:lnTo>
                <a:lnTo>
                  <a:pt x="83834" y="92217"/>
                </a:lnTo>
                <a:lnTo>
                  <a:pt x="83834" y="0"/>
                </a:lnTo>
                <a:close/>
                <a:moveTo>
                  <a:pt x="108984" y="0"/>
                </a:moveTo>
                <a:lnTo>
                  <a:pt x="108984" y="83833"/>
                </a:lnTo>
                <a:lnTo>
                  <a:pt x="155092" y="83833"/>
                </a:lnTo>
                <a:lnTo>
                  <a:pt x="155092" y="92217"/>
                </a:lnTo>
                <a:lnTo>
                  <a:pt x="155059" y="93726"/>
                </a:lnTo>
                <a:lnTo>
                  <a:pt x="154857" y="96677"/>
                </a:lnTo>
                <a:lnTo>
                  <a:pt x="154455" y="99561"/>
                </a:lnTo>
                <a:lnTo>
                  <a:pt x="153818" y="102310"/>
                </a:lnTo>
                <a:lnTo>
                  <a:pt x="153047" y="104926"/>
                </a:lnTo>
                <a:lnTo>
                  <a:pt x="152074" y="107441"/>
                </a:lnTo>
                <a:lnTo>
                  <a:pt x="150934" y="109755"/>
                </a:lnTo>
                <a:lnTo>
                  <a:pt x="149660" y="111934"/>
                </a:lnTo>
                <a:lnTo>
                  <a:pt x="148218" y="113946"/>
                </a:lnTo>
                <a:lnTo>
                  <a:pt x="146675" y="115724"/>
                </a:lnTo>
                <a:lnTo>
                  <a:pt x="144999" y="117300"/>
                </a:lnTo>
                <a:lnTo>
                  <a:pt x="143221" y="118675"/>
                </a:lnTo>
                <a:lnTo>
                  <a:pt x="141343" y="119781"/>
                </a:lnTo>
                <a:lnTo>
                  <a:pt x="139365" y="120653"/>
                </a:lnTo>
                <a:lnTo>
                  <a:pt x="137319" y="121223"/>
                </a:lnTo>
                <a:lnTo>
                  <a:pt x="135207" y="121525"/>
                </a:lnTo>
                <a:lnTo>
                  <a:pt x="134134" y="121558"/>
                </a:lnTo>
                <a:lnTo>
                  <a:pt x="129942" y="121558"/>
                </a:lnTo>
                <a:lnTo>
                  <a:pt x="129942" y="150900"/>
                </a:lnTo>
                <a:lnTo>
                  <a:pt x="134134" y="150900"/>
                </a:lnTo>
                <a:lnTo>
                  <a:pt x="137152" y="150833"/>
                </a:lnTo>
                <a:lnTo>
                  <a:pt x="143054" y="150263"/>
                </a:lnTo>
                <a:lnTo>
                  <a:pt x="148788" y="149056"/>
                </a:lnTo>
                <a:lnTo>
                  <a:pt x="154287" y="147346"/>
                </a:lnTo>
                <a:lnTo>
                  <a:pt x="159552" y="145132"/>
                </a:lnTo>
                <a:lnTo>
                  <a:pt x="164549" y="142416"/>
                </a:lnTo>
                <a:lnTo>
                  <a:pt x="169243" y="139231"/>
                </a:lnTo>
                <a:lnTo>
                  <a:pt x="173569" y="135643"/>
                </a:lnTo>
                <a:lnTo>
                  <a:pt x="177560" y="131652"/>
                </a:lnTo>
                <a:lnTo>
                  <a:pt x="181148" y="127326"/>
                </a:lnTo>
                <a:lnTo>
                  <a:pt x="184333" y="122632"/>
                </a:lnTo>
                <a:lnTo>
                  <a:pt x="187049" y="117635"/>
                </a:lnTo>
                <a:lnTo>
                  <a:pt x="189263" y="112370"/>
                </a:lnTo>
                <a:lnTo>
                  <a:pt x="190973" y="106871"/>
                </a:lnTo>
                <a:lnTo>
                  <a:pt x="192180" y="101137"/>
                </a:lnTo>
                <a:lnTo>
                  <a:pt x="192750" y="95235"/>
                </a:lnTo>
                <a:lnTo>
                  <a:pt x="192817" y="92217"/>
                </a:lnTo>
                <a:lnTo>
                  <a:pt x="192817" y="0"/>
                </a:lnTo>
                <a:close/>
              </a:path>
            </a:pathLst>
          </a:custGeom>
          <a:solidFill>
            <a:srgbClr val="19182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191824"/>
              </a:solidFill>
            </a:endParaRPr>
          </a:p>
        </p:txBody>
      </p:sp>
      <p:sp>
        <p:nvSpPr>
          <p:cNvPr id="149" name="Google Shape;149;g2848d2516bf_0_364"/>
          <p:cNvSpPr txBox="1"/>
          <p:nvPr/>
        </p:nvSpPr>
        <p:spPr>
          <a:xfrm>
            <a:off x="1202575" y="5459983"/>
            <a:ext cx="4147200" cy="4923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900"/>
              <a:t>     </a:t>
            </a:r>
            <a:r>
              <a:rPr lang="en-US" sz="1300">
                <a:solidFill>
                  <a:srgbClr val="FFFFFF"/>
                </a:solidFill>
                <a:uFill>
                  <a:noFill/>
                </a:uFill>
                <a:hlinkClick r:id="rId4">
                  <a:extLst>
                    <a:ext uri="{A12FA001-AC4F-418D-AE19-62706E023703}">
                      <ahyp:hlinkClr val="tx"/>
                    </a:ext>
                  </a:extLst>
                </a:hlinkClick>
              </a:rPr>
              <a:t>Deloitte </a:t>
            </a:r>
            <a:r>
              <a:rPr lang="en-US" sz="1300">
                <a:solidFill>
                  <a:srgbClr val="FCF5F1"/>
                </a:solidFill>
              </a:rPr>
              <a:t>Center for Government Insights</a:t>
            </a:r>
            <a:endParaRPr sz="1300">
              <a:solidFill>
                <a:srgbClr val="FCF5F1"/>
              </a:solidFill>
            </a:endParaRPr>
          </a:p>
        </p:txBody>
      </p:sp>
      <p:sp>
        <p:nvSpPr>
          <p:cNvPr id="150" name="Google Shape;150;g2848d2516bf_0_364"/>
          <p:cNvSpPr txBox="1"/>
          <p:nvPr/>
        </p:nvSpPr>
        <p:spPr>
          <a:xfrm>
            <a:off x="1202575" y="923700"/>
            <a:ext cx="6422400" cy="29532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rgbClr val="000000"/>
              </a:buClr>
              <a:buSzPts val="1500"/>
              <a:buFont typeface="Arial"/>
              <a:buNone/>
            </a:pPr>
            <a:r>
              <a:rPr b="1" lang="en-US" sz="4800">
                <a:solidFill>
                  <a:schemeClr val="lt1"/>
                </a:solidFill>
              </a:rPr>
              <a:t>Building trust with your </a:t>
            </a:r>
            <a:r>
              <a:rPr b="1" lang="en-US" sz="4800">
                <a:solidFill>
                  <a:schemeClr val="lt1"/>
                </a:solidFill>
                <a:extLst>
                  <a:ext uri="http://customooxmlschemas.google.com/">
                    <go:slidesCustomData xmlns:go="http://customooxmlschemas.google.com/" textRoundtripDataId="4"/>
                  </a:ext>
                </a:extLst>
              </a:rPr>
              <a:t>community</a:t>
            </a:r>
            <a:r>
              <a:rPr b="1" lang="en-US" sz="4800">
                <a:solidFill>
                  <a:schemeClr val="lt1"/>
                </a:solidFill>
              </a:rPr>
              <a:t> is </a:t>
            </a:r>
            <a:r>
              <a:rPr b="1" lang="en-US" sz="4800">
                <a:solidFill>
                  <a:srgbClr val="191824"/>
                </a:solidFill>
              </a:rPr>
              <a:t>the key to success</a:t>
            </a:r>
            <a:r>
              <a:rPr lang="en-US" sz="4800">
                <a:solidFill>
                  <a:srgbClr val="191824"/>
                </a:solidFill>
              </a:rPr>
              <a:t> </a:t>
            </a:r>
            <a:endParaRPr sz="4800">
              <a:solidFill>
                <a:srgbClr val="19182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g2848d2516bf_0_482"/>
          <p:cNvPicPr preferRelativeResize="0"/>
          <p:nvPr/>
        </p:nvPicPr>
        <p:blipFill rotWithShape="1">
          <a:blip r:embed="rId3">
            <a:alphaModFix/>
          </a:blip>
          <a:srcRect b="0" l="0" r="0" t="0"/>
          <a:stretch/>
        </p:blipFill>
        <p:spPr>
          <a:xfrm>
            <a:off x="8819247" y="5518954"/>
            <a:ext cx="2555459" cy="834435"/>
          </a:xfrm>
          <a:prstGeom prst="rect">
            <a:avLst/>
          </a:prstGeom>
          <a:noFill/>
          <a:ln>
            <a:noFill/>
          </a:ln>
        </p:spPr>
      </p:pic>
      <p:sp>
        <p:nvSpPr>
          <p:cNvPr id="156" name="Google Shape;156;g2848d2516bf_0_482"/>
          <p:cNvSpPr txBox="1"/>
          <p:nvPr/>
        </p:nvSpPr>
        <p:spPr>
          <a:xfrm>
            <a:off x="1003975" y="559525"/>
            <a:ext cx="7062000" cy="11391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b="1" lang="en-US" sz="3700">
                <a:solidFill>
                  <a:schemeClr val="lt1"/>
                </a:solidFill>
              </a:rPr>
              <a:t>Trust in government is at historic lows.</a:t>
            </a:r>
            <a:endParaRPr b="1" sz="3700">
              <a:solidFill>
                <a:schemeClr val="lt1"/>
              </a:solidFill>
            </a:endParaRPr>
          </a:p>
        </p:txBody>
      </p:sp>
      <p:sp>
        <p:nvSpPr>
          <p:cNvPr id="157" name="Google Shape;157;g2848d2516bf_0_482"/>
          <p:cNvSpPr txBox="1"/>
          <p:nvPr/>
        </p:nvSpPr>
        <p:spPr>
          <a:xfrm>
            <a:off x="4930423" y="3303056"/>
            <a:ext cx="2545136" cy="1492363"/>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900">
                <a:solidFill>
                  <a:srgbClr val="191824"/>
                </a:solidFill>
              </a:rPr>
              <a:t>~10% drop</a:t>
            </a:r>
            <a:br>
              <a:rPr lang="en-US" sz="2700">
                <a:solidFill>
                  <a:srgbClr val="3BD1BB"/>
                </a:solidFill>
              </a:rPr>
            </a:br>
            <a:r>
              <a:rPr lang="en-US" sz="1600">
                <a:solidFill>
                  <a:schemeClr val="lt1"/>
                </a:solidFill>
              </a:rPr>
              <a:t>of Americans’  trust in local government to handle local problems</a:t>
            </a:r>
            <a:endParaRPr b="1" sz="1600">
              <a:solidFill>
                <a:schemeClr val="lt1"/>
              </a:solidFill>
            </a:endParaRPr>
          </a:p>
        </p:txBody>
      </p:sp>
      <p:sp>
        <p:nvSpPr>
          <p:cNvPr id="158" name="Google Shape;158;g2848d2516bf_0_482"/>
          <p:cNvSpPr txBox="1"/>
          <p:nvPr/>
        </p:nvSpPr>
        <p:spPr>
          <a:xfrm>
            <a:off x="4930407" y="4766920"/>
            <a:ext cx="1342366" cy="492388"/>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300">
                <a:solidFill>
                  <a:srgbClr val="FFFFFF"/>
                </a:solidFill>
                <a:uFill>
                  <a:noFill/>
                </a:uFill>
                <a:hlinkClick r:id="rId4">
                  <a:extLst>
                    <a:ext uri="{A12FA001-AC4F-418D-AE19-62706E023703}">
                      <ahyp:hlinkClr val="tx"/>
                    </a:ext>
                  </a:extLst>
                </a:hlinkClick>
              </a:rPr>
              <a:t>Gallup</a:t>
            </a:r>
            <a:r>
              <a:rPr lang="en-US" sz="1300">
                <a:solidFill>
                  <a:srgbClr val="FFFFFF"/>
                </a:solidFill>
              </a:rPr>
              <a:t>, 2021</a:t>
            </a:r>
            <a:endParaRPr sz="1300">
              <a:solidFill>
                <a:srgbClr val="FCF5F1"/>
              </a:solidFill>
            </a:endParaRPr>
          </a:p>
        </p:txBody>
      </p:sp>
      <p:pic>
        <p:nvPicPr>
          <p:cNvPr id="159" name="Google Shape;159;g2848d2516bf_0_482"/>
          <p:cNvPicPr preferRelativeResize="0"/>
          <p:nvPr/>
        </p:nvPicPr>
        <p:blipFill>
          <a:blip r:embed="rId5">
            <a:alphaModFix/>
          </a:blip>
          <a:stretch>
            <a:fillRect/>
          </a:stretch>
        </p:blipFill>
        <p:spPr>
          <a:xfrm>
            <a:off x="5095669" y="2809573"/>
            <a:ext cx="495414" cy="492388"/>
          </a:xfrm>
          <a:prstGeom prst="rect">
            <a:avLst/>
          </a:prstGeom>
          <a:noFill/>
          <a:ln>
            <a:noFill/>
          </a:ln>
        </p:spPr>
      </p:pic>
      <p:sp>
        <p:nvSpPr>
          <p:cNvPr id="160" name="Google Shape;160;g2848d2516bf_0_482"/>
          <p:cNvSpPr txBox="1"/>
          <p:nvPr/>
        </p:nvSpPr>
        <p:spPr>
          <a:xfrm>
            <a:off x="895910" y="3338589"/>
            <a:ext cx="2891528" cy="1236369"/>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900">
                <a:solidFill>
                  <a:srgbClr val="191824"/>
                </a:solidFill>
              </a:rPr>
              <a:t>Only 1 in 3 </a:t>
            </a:r>
            <a:br>
              <a:rPr lang="en-US" sz="1600">
                <a:solidFill>
                  <a:schemeClr val="lt1"/>
                </a:solidFill>
              </a:rPr>
            </a:br>
            <a:r>
              <a:rPr lang="en-US" sz="1600">
                <a:solidFill>
                  <a:schemeClr val="lt1"/>
                </a:solidFill>
              </a:rPr>
              <a:t>Americans have </a:t>
            </a:r>
            <a:r>
              <a:rPr b="1" lang="en-US" sz="1600">
                <a:solidFill>
                  <a:schemeClr val="lt1"/>
                </a:solidFill>
              </a:rPr>
              <a:t>high trust </a:t>
            </a:r>
            <a:r>
              <a:rPr lang="en-US" sz="1600">
                <a:solidFill>
                  <a:schemeClr val="lt1"/>
                </a:solidFill>
              </a:rPr>
              <a:t>in their state and local government</a:t>
            </a:r>
            <a:r>
              <a:rPr b="1" lang="en-US" sz="1600">
                <a:solidFill>
                  <a:schemeClr val="lt1"/>
                </a:solidFill>
              </a:rPr>
              <a:t> </a:t>
            </a:r>
            <a:endParaRPr b="1" sz="1600">
              <a:solidFill>
                <a:schemeClr val="lt1"/>
              </a:solidFill>
            </a:endParaRPr>
          </a:p>
        </p:txBody>
      </p:sp>
      <p:sp>
        <p:nvSpPr>
          <p:cNvPr id="161" name="Google Shape;161;g2848d2516bf_0_482"/>
          <p:cNvSpPr txBox="1"/>
          <p:nvPr/>
        </p:nvSpPr>
        <p:spPr>
          <a:xfrm>
            <a:off x="895910" y="4737304"/>
            <a:ext cx="2247944" cy="551586"/>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300">
                <a:solidFill>
                  <a:schemeClr val="lt1"/>
                </a:solidFill>
                <a:uFill>
                  <a:noFill/>
                </a:uFill>
                <a:hlinkClick r:id="rId6">
                  <a:extLst>
                    <a:ext uri="{A12FA001-AC4F-418D-AE19-62706E023703}">
                      <ahyp:hlinkClr val="tx"/>
                    </a:ext>
                  </a:extLst>
                </a:hlinkClick>
              </a:rPr>
              <a:t>State Policy Network                                                                          Research</a:t>
            </a:r>
            <a:r>
              <a:rPr lang="en-US" sz="1300">
                <a:solidFill>
                  <a:schemeClr val="lt1"/>
                </a:solidFill>
              </a:rPr>
              <a:t>, May 2023 </a:t>
            </a:r>
            <a:endParaRPr sz="1300">
              <a:solidFill>
                <a:srgbClr val="FCF5F1"/>
              </a:solidFill>
            </a:endParaRPr>
          </a:p>
        </p:txBody>
      </p:sp>
      <p:pic>
        <p:nvPicPr>
          <p:cNvPr id="162" name="Google Shape;162;g2848d2516bf_0_482"/>
          <p:cNvPicPr preferRelativeResize="0"/>
          <p:nvPr/>
        </p:nvPicPr>
        <p:blipFill>
          <a:blip r:embed="rId7">
            <a:alphaModFix/>
          </a:blip>
          <a:stretch>
            <a:fillRect/>
          </a:stretch>
        </p:blipFill>
        <p:spPr>
          <a:xfrm>
            <a:off x="1048439" y="2809573"/>
            <a:ext cx="474546" cy="471621"/>
          </a:xfrm>
          <a:prstGeom prst="rect">
            <a:avLst/>
          </a:prstGeom>
          <a:noFill/>
          <a:ln>
            <a:noFill/>
          </a:ln>
        </p:spPr>
      </p:pic>
      <p:sp>
        <p:nvSpPr>
          <p:cNvPr id="163" name="Google Shape;163;g2848d2516bf_0_482"/>
          <p:cNvSpPr txBox="1"/>
          <p:nvPr/>
        </p:nvSpPr>
        <p:spPr>
          <a:xfrm>
            <a:off x="8618503" y="3338589"/>
            <a:ext cx="3128722" cy="949576"/>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500"/>
              <a:buFont typeface="Arial"/>
              <a:buNone/>
            </a:pPr>
            <a:r>
              <a:rPr b="1" lang="en-US" sz="1900">
                <a:solidFill>
                  <a:srgbClr val="191824"/>
                </a:solidFill>
              </a:rPr>
              <a:t>42% trust score</a:t>
            </a:r>
            <a:r>
              <a:rPr lang="en-US" sz="1900">
                <a:solidFill>
                  <a:srgbClr val="191824"/>
                </a:solidFill>
              </a:rPr>
              <a:t> </a:t>
            </a:r>
            <a:endParaRPr sz="1900">
              <a:solidFill>
                <a:srgbClr val="191824"/>
              </a:solidFill>
            </a:endParaRPr>
          </a:p>
          <a:p>
            <a:pPr indent="0" lvl="0" marL="0" rtl="0" algn="l">
              <a:lnSpc>
                <a:spcPct val="115000"/>
              </a:lnSpc>
              <a:spcBef>
                <a:spcPts val="0"/>
              </a:spcBef>
              <a:spcAft>
                <a:spcPts val="0"/>
              </a:spcAft>
              <a:buNone/>
            </a:pPr>
            <a:r>
              <a:rPr lang="en-US" sz="1600">
                <a:solidFill>
                  <a:schemeClr val="lt1"/>
                </a:solidFill>
              </a:rPr>
              <a:t>Government leaders are the least trusted societal leaders</a:t>
            </a:r>
            <a:endParaRPr sz="1600">
              <a:solidFill>
                <a:schemeClr val="lt1"/>
              </a:solidFill>
            </a:endParaRPr>
          </a:p>
          <a:p>
            <a:pPr indent="0" lvl="0" marL="0" rtl="0" algn="l">
              <a:lnSpc>
                <a:spcPct val="115000"/>
              </a:lnSpc>
              <a:spcBef>
                <a:spcPts val="0"/>
              </a:spcBef>
              <a:spcAft>
                <a:spcPts val="0"/>
              </a:spcAft>
              <a:buNone/>
            </a:pPr>
            <a:r>
              <a:rPr lang="en-US" sz="1600">
                <a:solidFill>
                  <a:schemeClr val="lt1"/>
                </a:solidFill>
              </a:rPr>
              <a:t>with a </a:t>
            </a:r>
            <a:r>
              <a:rPr b="1" lang="en-US" sz="1600">
                <a:solidFill>
                  <a:schemeClr val="lt1"/>
                </a:solidFill>
              </a:rPr>
              <a:t>42% trust score</a:t>
            </a:r>
            <a:r>
              <a:rPr lang="en-US" sz="1600">
                <a:solidFill>
                  <a:schemeClr val="lt1"/>
                </a:solidFill>
              </a:rPr>
              <a:t> </a:t>
            </a:r>
            <a:endParaRPr sz="1600">
              <a:solidFill>
                <a:schemeClr val="lt1"/>
              </a:solidFill>
            </a:endParaRPr>
          </a:p>
        </p:txBody>
      </p:sp>
      <p:sp>
        <p:nvSpPr>
          <p:cNvPr id="164" name="Google Shape;164;g2848d2516bf_0_482"/>
          <p:cNvSpPr txBox="1"/>
          <p:nvPr/>
        </p:nvSpPr>
        <p:spPr>
          <a:xfrm>
            <a:off x="8618503" y="4737321"/>
            <a:ext cx="2480738" cy="551586"/>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300">
                <a:solidFill>
                  <a:schemeClr val="lt1"/>
                </a:solidFill>
                <a:uFill>
                  <a:noFill/>
                </a:uFill>
                <a:hlinkClick r:id="rId8">
                  <a:extLst>
                    <a:ext uri="{A12FA001-AC4F-418D-AE19-62706E023703}">
                      <ahyp:hlinkClr val="tx"/>
                    </a:ext>
                  </a:extLst>
                </a:hlinkClick>
              </a:rPr>
              <a:t>Edelman Trust Barometer,</a:t>
            </a:r>
            <a:r>
              <a:rPr lang="en-US" sz="1300">
                <a:solidFill>
                  <a:schemeClr val="lt1"/>
                </a:solidFill>
              </a:rPr>
              <a:t> 2022 </a:t>
            </a:r>
            <a:endParaRPr sz="1300">
              <a:solidFill>
                <a:srgbClr val="FCF5F1"/>
              </a:solidFill>
            </a:endParaRPr>
          </a:p>
        </p:txBody>
      </p:sp>
      <p:pic>
        <p:nvPicPr>
          <p:cNvPr id="165" name="Google Shape;165;g2848d2516bf_0_482"/>
          <p:cNvPicPr preferRelativeResize="0"/>
          <p:nvPr/>
        </p:nvPicPr>
        <p:blipFill>
          <a:blip r:embed="rId9">
            <a:alphaModFix/>
          </a:blip>
          <a:stretch>
            <a:fillRect/>
          </a:stretch>
        </p:blipFill>
        <p:spPr>
          <a:xfrm>
            <a:off x="8714134" y="2809573"/>
            <a:ext cx="474555" cy="471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g2848d2516bf_0_605"/>
          <p:cNvPicPr preferRelativeResize="0"/>
          <p:nvPr/>
        </p:nvPicPr>
        <p:blipFill rotWithShape="1">
          <a:blip r:embed="rId3">
            <a:alphaModFix/>
          </a:blip>
          <a:srcRect b="0" l="0" r="0" t="0"/>
          <a:stretch/>
        </p:blipFill>
        <p:spPr>
          <a:xfrm>
            <a:off x="8775422" y="5288904"/>
            <a:ext cx="2555459" cy="834435"/>
          </a:xfrm>
          <a:prstGeom prst="rect">
            <a:avLst/>
          </a:prstGeom>
          <a:noFill/>
          <a:ln>
            <a:noFill/>
          </a:ln>
        </p:spPr>
      </p:pic>
      <p:sp>
        <p:nvSpPr>
          <p:cNvPr id="171" name="Google Shape;171;g2848d2516bf_0_605"/>
          <p:cNvSpPr txBox="1"/>
          <p:nvPr/>
        </p:nvSpPr>
        <p:spPr>
          <a:xfrm>
            <a:off x="1102581" y="829798"/>
            <a:ext cx="2724300" cy="492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rgbClr val="191824"/>
                </a:solidFill>
              </a:rPr>
              <a:t>To build trust you need to</a:t>
            </a:r>
            <a:endParaRPr sz="1600">
              <a:solidFill>
                <a:srgbClr val="191824"/>
              </a:solidFill>
            </a:endParaRPr>
          </a:p>
        </p:txBody>
      </p:sp>
      <p:pic>
        <p:nvPicPr>
          <p:cNvPr id="172" name="Google Shape;172;g2848d2516bf_0_605"/>
          <p:cNvPicPr preferRelativeResize="0"/>
          <p:nvPr/>
        </p:nvPicPr>
        <p:blipFill>
          <a:blip r:embed="rId4">
            <a:alphaModFix/>
          </a:blip>
          <a:stretch>
            <a:fillRect/>
          </a:stretch>
        </p:blipFill>
        <p:spPr>
          <a:xfrm>
            <a:off x="3767579" y="940983"/>
            <a:ext cx="283526" cy="270022"/>
          </a:xfrm>
          <a:prstGeom prst="rect">
            <a:avLst/>
          </a:prstGeom>
          <a:noFill/>
          <a:ln>
            <a:noFill/>
          </a:ln>
        </p:spPr>
      </p:pic>
      <p:sp>
        <p:nvSpPr>
          <p:cNvPr id="173" name="Google Shape;173;g2848d2516bf_0_605"/>
          <p:cNvSpPr txBox="1"/>
          <p:nvPr/>
        </p:nvSpPr>
        <p:spPr>
          <a:xfrm>
            <a:off x="1102575" y="1318979"/>
            <a:ext cx="6336642" cy="1860753"/>
          </a:xfrm>
          <a:prstGeom prst="rect">
            <a:avLst/>
          </a:prstGeom>
          <a:noFill/>
          <a:ln>
            <a:noFill/>
          </a:ln>
        </p:spPr>
        <p:txBody>
          <a:bodyPr anchorCtr="0" anchor="t" bIns="35700" lIns="35700" spcFirstLastPara="1" rIns="35700" wrap="square" tIns="35700">
            <a:noAutofit/>
          </a:bodyPr>
          <a:lstStyle/>
          <a:p>
            <a:pPr indent="0" lvl="0" marL="0" rtl="0" algn="l">
              <a:spcBef>
                <a:spcPts val="0"/>
              </a:spcBef>
              <a:spcAft>
                <a:spcPts val="0"/>
              </a:spcAft>
              <a:buClr>
                <a:schemeClr val="dk1"/>
              </a:buClr>
              <a:buSzPts val="1500"/>
              <a:buFont typeface="Arial"/>
              <a:buNone/>
            </a:pPr>
            <a:r>
              <a:rPr b="1" lang="en-US" sz="3700">
                <a:solidFill>
                  <a:schemeClr val="lt1"/>
                </a:solidFill>
              </a:rPr>
              <a:t>Accurately understand your community’s diverse </a:t>
            </a:r>
            <a:r>
              <a:rPr b="1" lang="en-US" sz="3700">
                <a:solidFill>
                  <a:srgbClr val="191824"/>
                </a:solidFill>
              </a:rPr>
              <a:t>needs and priorities</a:t>
            </a:r>
            <a:endParaRPr b="1" sz="3700">
              <a:solidFill>
                <a:srgbClr val="191824"/>
              </a:solidFill>
            </a:endParaRPr>
          </a:p>
        </p:txBody>
      </p:sp>
      <p:sp>
        <p:nvSpPr>
          <p:cNvPr id="174" name="Google Shape;174;g2848d2516bf_0_605"/>
          <p:cNvSpPr txBox="1"/>
          <p:nvPr/>
        </p:nvSpPr>
        <p:spPr>
          <a:xfrm>
            <a:off x="1122075" y="3558008"/>
            <a:ext cx="3985200" cy="1860900"/>
          </a:xfrm>
          <a:prstGeom prst="rect">
            <a:avLst/>
          </a:prstGeom>
          <a:noFill/>
          <a:ln>
            <a:noFill/>
          </a:ln>
        </p:spPr>
        <p:txBody>
          <a:bodyPr anchorCtr="0" anchor="t" bIns="121900" lIns="121900" spcFirstLastPara="1" rIns="121900" wrap="square" tIns="121900">
            <a:noAutofit/>
          </a:bodyPr>
          <a:lstStyle/>
          <a:p>
            <a:pPr indent="0" lvl="0" marL="0" rtl="0" algn="l">
              <a:lnSpc>
                <a:spcPct val="125000"/>
              </a:lnSpc>
              <a:spcBef>
                <a:spcPts val="2000"/>
              </a:spcBef>
              <a:spcAft>
                <a:spcPts val="0"/>
              </a:spcAft>
              <a:buClr>
                <a:schemeClr val="dk1"/>
              </a:buClr>
              <a:buSzPts val="1500"/>
              <a:buFont typeface="Arial"/>
              <a:buNone/>
            </a:pPr>
            <a:r>
              <a:rPr lang="en-US" sz="1600">
                <a:solidFill>
                  <a:schemeClr val="lt1"/>
                </a:solidFill>
              </a:rPr>
              <a:t>Civic engagement is the most important factor in building trust in our institutions, and our communities need to find better ways to encourage active participation in civic life.”</a:t>
            </a:r>
            <a:endParaRPr b="1" sz="1600">
              <a:solidFill>
                <a:schemeClr val="lt1"/>
              </a:solidFill>
            </a:endParaRPr>
          </a:p>
        </p:txBody>
      </p:sp>
      <p:sp>
        <p:nvSpPr>
          <p:cNvPr id="175" name="Google Shape;175;g2848d2516bf_0_605"/>
          <p:cNvSpPr/>
          <p:nvPr/>
        </p:nvSpPr>
        <p:spPr>
          <a:xfrm>
            <a:off x="1122075" y="3348766"/>
            <a:ext cx="378405" cy="318024"/>
          </a:xfrm>
          <a:custGeom>
            <a:rect b="b" l="l" r="r" t="t"/>
            <a:pathLst>
              <a:path extrusionOk="0" h="150901" w="192818">
                <a:moveTo>
                  <a:pt x="0" y="0"/>
                </a:moveTo>
                <a:lnTo>
                  <a:pt x="0" y="83833"/>
                </a:lnTo>
                <a:lnTo>
                  <a:pt x="46109" y="83833"/>
                </a:lnTo>
                <a:lnTo>
                  <a:pt x="46109" y="92217"/>
                </a:lnTo>
                <a:lnTo>
                  <a:pt x="46075" y="93726"/>
                </a:lnTo>
                <a:lnTo>
                  <a:pt x="45874" y="96677"/>
                </a:lnTo>
                <a:lnTo>
                  <a:pt x="45472" y="99561"/>
                </a:lnTo>
                <a:lnTo>
                  <a:pt x="44834" y="102310"/>
                </a:lnTo>
                <a:lnTo>
                  <a:pt x="44063" y="104926"/>
                </a:lnTo>
                <a:lnTo>
                  <a:pt x="43091" y="107441"/>
                </a:lnTo>
                <a:lnTo>
                  <a:pt x="41951" y="109755"/>
                </a:lnTo>
                <a:lnTo>
                  <a:pt x="40676" y="111934"/>
                </a:lnTo>
                <a:lnTo>
                  <a:pt x="39234" y="113946"/>
                </a:lnTo>
                <a:lnTo>
                  <a:pt x="37692" y="115724"/>
                </a:lnTo>
                <a:lnTo>
                  <a:pt x="36015" y="117300"/>
                </a:lnTo>
                <a:lnTo>
                  <a:pt x="34238" y="118675"/>
                </a:lnTo>
                <a:lnTo>
                  <a:pt x="32360" y="119781"/>
                </a:lnTo>
                <a:lnTo>
                  <a:pt x="30382" y="120653"/>
                </a:lnTo>
                <a:lnTo>
                  <a:pt x="28336" y="121223"/>
                </a:lnTo>
                <a:lnTo>
                  <a:pt x="26223" y="121525"/>
                </a:lnTo>
                <a:lnTo>
                  <a:pt x="25150" y="121558"/>
                </a:lnTo>
                <a:lnTo>
                  <a:pt x="20959" y="121558"/>
                </a:lnTo>
                <a:lnTo>
                  <a:pt x="20959" y="150900"/>
                </a:lnTo>
                <a:lnTo>
                  <a:pt x="25150" y="150900"/>
                </a:lnTo>
                <a:lnTo>
                  <a:pt x="28168" y="150833"/>
                </a:lnTo>
                <a:lnTo>
                  <a:pt x="34070" y="150263"/>
                </a:lnTo>
                <a:lnTo>
                  <a:pt x="39804" y="149056"/>
                </a:lnTo>
                <a:lnTo>
                  <a:pt x="45304" y="147346"/>
                </a:lnTo>
                <a:lnTo>
                  <a:pt x="50569" y="145132"/>
                </a:lnTo>
                <a:lnTo>
                  <a:pt x="55565" y="142416"/>
                </a:lnTo>
                <a:lnTo>
                  <a:pt x="60260" y="139231"/>
                </a:lnTo>
                <a:lnTo>
                  <a:pt x="64586" y="135643"/>
                </a:lnTo>
                <a:lnTo>
                  <a:pt x="68576" y="131652"/>
                </a:lnTo>
                <a:lnTo>
                  <a:pt x="72164" y="127326"/>
                </a:lnTo>
                <a:lnTo>
                  <a:pt x="75350" y="122632"/>
                </a:lnTo>
                <a:lnTo>
                  <a:pt x="78066" y="117635"/>
                </a:lnTo>
                <a:lnTo>
                  <a:pt x="80279" y="112370"/>
                </a:lnTo>
                <a:lnTo>
                  <a:pt x="81989" y="106871"/>
                </a:lnTo>
                <a:lnTo>
                  <a:pt x="83197" y="101137"/>
                </a:lnTo>
                <a:lnTo>
                  <a:pt x="83767" y="95235"/>
                </a:lnTo>
                <a:lnTo>
                  <a:pt x="83834" y="92217"/>
                </a:lnTo>
                <a:lnTo>
                  <a:pt x="83834" y="0"/>
                </a:lnTo>
                <a:close/>
                <a:moveTo>
                  <a:pt x="108984" y="0"/>
                </a:moveTo>
                <a:lnTo>
                  <a:pt x="108984" y="83833"/>
                </a:lnTo>
                <a:lnTo>
                  <a:pt x="155092" y="83833"/>
                </a:lnTo>
                <a:lnTo>
                  <a:pt x="155092" y="92217"/>
                </a:lnTo>
                <a:lnTo>
                  <a:pt x="155059" y="93726"/>
                </a:lnTo>
                <a:lnTo>
                  <a:pt x="154857" y="96677"/>
                </a:lnTo>
                <a:lnTo>
                  <a:pt x="154455" y="99561"/>
                </a:lnTo>
                <a:lnTo>
                  <a:pt x="153818" y="102310"/>
                </a:lnTo>
                <a:lnTo>
                  <a:pt x="153047" y="104926"/>
                </a:lnTo>
                <a:lnTo>
                  <a:pt x="152074" y="107441"/>
                </a:lnTo>
                <a:lnTo>
                  <a:pt x="150934" y="109755"/>
                </a:lnTo>
                <a:lnTo>
                  <a:pt x="149660" y="111934"/>
                </a:lnTo>
                <a:lnTo>
                  <a:pt x="148218" y="113946"/>
                </a:lnTo>
                <a:lnTo>
                  <a:pt x="146675" y="115724"/>
                </a:lnTo>
                <a:lnTo>
                  <a:pt x="144999" y="117300"/>
                </a:lnTo>
                <a:lnTo>
                  <a:pt x="143221" y="118675"/>
                </a:lnTo>
                <a:lnTo>
                  <a:pt x="141343" y="119781"/>
                </a:lnTo>
                <a:lnTo>
                  <a:pt x="139365" y="120653"/>
                </a:lnTo>
                <a:lnTo>
                  <a:pt x="137319" y="121223"/>
                </a:lnTo>
                <a:lnTo>
                  <a:pt x="135207" y="121525"/>
                </a:lnTo>
                <a:lnTo>
                  <a:pt x="134134" y="121558"/>
                </a:lnTo>
                <a:lnTo>
                  <a:pt x="129942" y="121558"/>
                </a:lnTo>
                <a:lnTo>
                  <a:pt x="129942" y="150900"/>
                </a:lnTo>
                <a:lnTo>
                  <a:pt x="134134" y="150900"/>
                </a:lnTo>
                <a:lnTo>
                  <a:pt x="137152" y="150833"/>
                </a:lnTo>
                <a:lnTo>
                  <a:pt x="143054" y="150263"/>
                </a:lnTo>
                <a:lnTo>
                  <a:pt x="148788" y="149056"/>
                </a:lnTo>
                <a:lnTo>
                  <a:pt x="154287" y="147346"/>
                </a:lnTo>
                <a:lnTo>
                  <a:pt x="159552" y="145132"/>
                </a:lnTo>
                <a:lnTo>
                  <a:pt x="164549" y="142416"/>
                </a:lnTo>
                <a:lnTo>
                  <a:pt x="169243" y="139231"/>
                </a:lnTo>
                <a:lnTo>
                  <a:pt x="173569" y="135643"/>
                </a:lnTo>
                <a:lnTo>
                  <a:pt x="177560" y="131652"/>
                </a:lnTo>
                <a:lnTo>
                  <a:pt x="181148" y="127326"/>
                </a:lnTo>
                <a:lnTo>
                  <a:pt x="184333" y="122632"/>
                </a:lnTo>
                <a:lnTo>
                  <a:pt x="187049" y="117635"/>
                </a:lnTo>
                <a:lnTo>
                  <a:pt x="189263" y="112370"/>
                </a:lnTo>
                <a:lnTo>
                  <a:pt x="190973" y="106871"/>
                </a:lnTo>
                <a:lnTo>
                  <a:pt x="192180" y="101137"/>
                </a:lnTo>
                <a:lnTo>
                  <a:pt x="192750" y="95235"/>
                </a:lnTo>
                <a:lnTo>
                  <a:pt x="192817" y="92217"/>
                </a:lnTo>
                <a:lnTo>
                  <a:pt x="192817" y="0"/>
                </a:lnTo>
                <a:close/>
              </a:path>
            </a:pathLst>
          </a:custGeom>
          <a:solidFill>
            <a:srgbClr val="19182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76" name="Google Shape;176;g2848d2516bf_0_605"/>
          <p:cNvSpPr txBox="1"/>
          <p:nvPr/>
        </p:nvSpPr>
        <p:spPr>
          <a:xfrm>
            <a:off x="1102575" y="5375108"/>
            <a:ext cx="3502500" cy="49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300">
                <a:solidFill>
                  <a:srgbClr val="FFFFFF"/>
                </a:solidFill>
              </a:rPr>
              <a:t>Erin Norman, State Policy Network</a:t>
            </a:r>
            <a:endParaRPr sz="1300">
              <a:solidFill>
                <a:srgbClr val="FCF5F1"/>
              </a:solidFill>
            </a:endParaRPr>
          </a:p>
        </p:txBody>
      </p:sp>
      <p:pic>
        <p:nvPicPr>
          <p:cNvPr id="177" name="Google Shape;177;g2848d2516bf_0_605"/>
          <p:cNvPicPr preferRelativeResize="0"/>
          <p:nvPr/>
        </p:nvPicPr>
        <p:blipFill>
          <a:blip r:embed="rId5">
            <a:alphaModFix/>
          </a:blip>
          <a:stretch>
            <a:fillRect/>
          </a:stretch>
        </p:blipFill>
        <p:spPr>
          <a:xfrm>
            <a:off x="1207250" y="5797175"/>
            <a:ext cx="495484" cy="49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248deadce65_0_0"/>
          <p:cNvPicPr preferRelativeResize="0"/>
          <p:nvPr/>
        </p:nvPicPr>
        <p:blipFill rotWithShape="1">
          <a:blip r:embed="rId3">
            <a:alphaModFix/>
          </a:blip>
          <a:srcRect b="0" l="0" r="0" t="0"/>
          <a:stretch/>
        </p:blipFill>
        <p:spPr>
          <a:xfrm>
            <a:off x="8820459" y="5650341"/>
            <a:ext cx="2555459" cy="834435"/>
          </a:xfrm>
          <a:prstGeom prst="rect">
            <a:avLst/>
          </a:prstGeom>
          <a:noFill/>
          <a:ln>
            <a:noFill/>
          </a:ln>
        </p:spPr>
      </p:pic>
      <p:sp>
        <p:nvSpPr>
          <p:cNvPr id="183" name="Google Shape;183;g248deadce65_0_0"/>
          <p:cNvSpPr txBox="1"/>
          <p:nvPr/>
        </p:nvSpPr>
        <p:spPr>
          <a:xfrm>
            <a:off x="903875" y="776854"/>
            <a:ext cx="8188800" cy="787200"/>
          </a:xfrm>
          <a:prstGeom prst="rect">
            <a:avLst/>
          </a:prstGeom>
          <a:noFill/>
          <a:ln>
            <a:noFill/>
          </a:ln>
        </p:spPr>
        <p:txBody>
          <a:bodyPr anchorCtr="0" anchor="t" bIns="35700" lIns="35700" spcFirstLastPara="1" rIns="35700" wrap="square" tIns="35700">
            <a:noAutofit/>
          </a:bodyPr>
          <a:lstStyle/>
          <a:p>
            <a:pPr indent="0" lvl="0" marL="0" rtl="0" algn="l">
              <a:lnSpc>
                <a:spcPct val="100000"/>
              </a:lnSpc>
              <a:spcBef>
                <a:spcPts val="0"/>
              </a:spcBef>
              <a:spcAft>
                <a:spcPts val="0"/>
              </a:spcAft>
              <a:buClr>
                <a:schemeClr val="dk1"/>
              </a:buClr>
              <a:buSzPts val="1500"/>
              <a:buFont typeface="Arial"/>
              <a:buNone/>
            </a:pPr>
            <a:r>
              <a:rPr b="1" lang="en-US" sz="2800">
                <a:extLst>
                  <a:ext uri="http://customooxmlschemas.google.com/">
                    <go:slidesCustomData xmlns:go="http://customooxmlschemas.google.com/" textRoundtripDataId="5"/>
                  </a:ext>
                </a:extLst>
              </a:rPr>
              <a:t>Current</a:t>
            </a:r>
            <a:r>
              <a:rPr b="1" lang="en-US" sz="2800">
                <a:extLst>
                  <a:ext uri="http://customooxmlschemas.google.com/">
                    <go:slidesCustomData xmlns:go="http://customooxmlschemas.google.com/" textRoundtripDataId="6"/>
                  </a:ext>
                </a:extLst>
              </a:rPr>
              <a:t> methods of community engagement</a:t>
            </a:r>
            <a:br>
              <a:rPr b="1" lang="en-US" sz="2800">
                <a:extLst>
                  <a:ext uri="http://customooxmlschemas.google.com/">
                    <go:slidesCustomData xmlns:go="http://customooxmlschemas.google.com/" textRoundtripDataId="6"/>
                  </a:ext>
                </a:extLst>
              </a:rPr>
            </a:br>
            <a:r>
              <a:rPr b="1" lang="en-US" sz="2800">
                <a:extLst>
                  <a:ext uri="http://customooxmlschemas.google.com/">
                    <go:slidesCustomData xmlns:go="http://customooxmlschemas.google.com/" textRoundtripDataId="6"/>
                  </a:ext>
                </a:extLst>
              </a:rPr>
              <a:t>are limited</a:t>
            </a:r>
            <a:r>
              <a:rPr b="1" lang="en-US" sz="2800"/>
              <a:t>, </a:t>
            </a:r>
            <a:r>
              <a:rPr b="1" lang="en-US" sz="2800">
                <a:solidFill>
                  <a:schemeClr val="dk1"/>
                </a:solidFill>
              </a:rPr>
              <a:t>giving you </a:t>
            </a:r>
            <a:r>
              <a:rPr b="1" lang="en-US" sz="2800">
                <a:solidFill>
                  <a:srgbClr val="3BD1BB"/>
                </a:solidFill>
              </a:rPr>
              <a:t>a skewed view</a:t>
            </a:r>
            <a:r>
              <a:rPr b="1" lang="en-US" sz="2800">
                <a:solidFill>
                  <a:schemeClr val="dk1"/>
                </a:solidFill>
              </a:rPr>
              <a:t> of resident needs and priorities.</a:t>
            </a:r>
            <a:endParaRPr b="1" sz="2800">
              <a:solidFill>
                <a:schemeClr val="dk1"/>
              </a:solidFill>
            </a:endParaRPr>
          </a:p>
        </p:txBody>
      </p:sp>
      <p:pic>
        <p:nvPicPr>
          <p:cNvPr id="184" name="Google Shape;184;g248deadce65_0_0"/>
          <p:cNvPicPr preferRelativeResize="0"/>
          <p:nvPr/>
        </p:nvPicPr>
        <p:blipFill rotWithShape="1">
          <a:blip r:embed="rId4">
            <a:alphaModFix/>
          </a:blip>
          <a:srcRect b="22595" l="12346" r="11677" t="23100"/>
          <a:stretch/>
        </p:blipFill>
        <p:spPr>
          <a:xfrm>
            <a:off x="2613837" y="2775854"/>
            <a:ext cx="3314533" cy="1776834"/>
          </a:xfrm>
          <a:prstGeom prst="rect">
            <a:avLst/>
          </a:prstGeom>
          <a:noFill/>
          <a:ln>
            <a:noFill/>
          </a:ln>
        </p:spPr>
      </p:pic>
      <p:pic>
        <p:nvPicPr>
          <p:cNvPr id="185" name="Google Shape;185;g248deadce65_0_0"/>
          <p:cNvPicPr preferRelativeResize="0"/>
          <p:nvPr/>
        </p:nvPicPr>
        <p:blipFill rotWithShape="1">
          <a:blip r:embed="rId5">
            <a:alphaModFix/>
          </a:blip>
          <a:srcRect b="0" l="0" r="0" t="3762"/>
          <a:stretch/>
        </p:blipFill>
        <p:spPr>
          <a:xfrm>
            <a:off x="8753050" y="2775853"/>
            <a:ext cx="2874962" cy="2556484"/>
          </a:xfrm>
          <a:prstGeom prst="rect">
            <a:avLst/>
          </a:prstGeom>
          <a:noFill/>
          <a:ln>
            <a:noFill/>
          </a:ln>
        </p:spPr>
      </p:pic>
      <p:sp>
        <p:nvSpPr>
          <p:cNvPr id="186" name="Google Shape;186;g248deadce65_0_0"/>
          <p:cNvSpPr txBox="1"/>
          <p:nvPr/>
        </p:nvSpPr>
        <p:spPr>
          <a:xfrm>
            <a:off x="923075" y="3441954"/>
            <a:ext cx="1672800" cy="709500"/>
          </a:xfrm>
          <a:prstGeom prst="rect">
            <a:avLst/>
          </a:prstGeom>
          <a:noFill/>
          <a:ln>
            <a:noFill/>
          </a:ln>
        </p:spPr>
        <p:txBody>
          <a:bodyPr anchorCtr="0" anchor="t" bIns="35700" lIns="35700" spcFirstLastPara="1" rIns="35700" wrap="square" tIns="35700">
            <a:noAutofit/>
          </a:bodyPr>
          <a:lstStyle/>
          <a:p>
            <a:pPr indent="0" lvl="0" marL="0" rtl="0" algn="l">
              <a:spcBef>
                <a:spcPts val="1000"/>
              </a:spcBef>
              <a:spcAft>
                <a:spcPts val="0"/>
              </a:spcAft>
              <a:buClr>
                <a:schemeClr val="dk1"/>
              </a:buClr>
              <a:buFont typeface="Arial"/>
              <a:buNone/>
            </a:pPr>
            <a:r>
              <a:rPr b="1" lang="en-US" sz="1300">
                <a:solidFill>
                  <a:schemeClr val="dk1"/>
                </a:solidFill>
              </a:rPr>
              <a:t>Of public meeting attendees oppose new projects or plans</a:t>
            </a:r>
            <a:endParaRPr sz="1300">
              <a:solidFill>
                <a:schemeClr val="dk1"/>
              </a:solidFill>
            </a:endParaRPr>
          </a:p>
        </p:txBody>
      </p:sp>
      <p:cxnSp>
        <p:nvCxnSpPr>
          <p:cNvPr id="187" name="Google Shape;187;g248deadce65_0_0"/>
          <p:cNvCxnSpPr/>
          <p:nvPr/>
        </p:nvCxnSpPr>
        <p:spPr>
          <a:xfrm>
            <a:off x="950871" y="2844885"/>
            <a:ext cx="423900" cy="0"/>
          </a:xfrm>
          <a:prstGeom prst="straightConnector1">
            <a:avLst/>
          </a:prstGeom>
          <a:noFill/>
          <a:ln cap="flat" cmpd="sng" w="38100">
            <a:solidFill>
              <a:srgbClr val="3BD1BB"/>
            </a:solidFill>
            <a:prstDash val="solid"/>
            <a:round/>
            <a:headEnd len="med" w="med" type="none"/>
            <a:tailEnd len="med" w="med" type="none"/>
          </a:ln>
        </p:spPr>
      </p:cxnSp>
      <p:sp>
        <p:nvSpPr>
          <p:cNvPr id="188" name="Google Shape;188;g248deadce65_0_0"/>
          <p:cNvSpPr txBox="1"/>
          <p:nvPr>
            <p:ph idx="1" type="body"/>
          </p:nvPr>
        </p:nvSpPr>
        <p:spPr>
          <a:xfrm>
            <a:off x="846642" y="2850404"/>
            <a:ext cx="1226700" cy="5859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Font typeface="Arial"/>
              <a:buNone/>
            </a:pPr>
            <a:r>
              <a:rPr b="1" lang="en-US" sz="3200">
                <a:solidFill>
                  <a:srgbClr val="3BD1BB"/>
                </a:solidFill>
              </a:rPr>
              <a:t>64%</a:t>
            </a:r>
            <a:endParaRPr sz="3200">
              <a:solidFill>
                <a:srgbClr val="3BD1BB"/>
              </a:solidFill>
            </a:endParaRPr>
          </a:p>
          <a:p>
            <a:pPr indent="0" lvl="0" marL="0" rtl="0" algn="l">
              <a:lnSpc>
                <a:spcPct val="100000"/>
              </a:lnSpc>
              <a:spcBef>
                <a:spcPts val="0"/>
              </a:spcBef>
              <a:spcAft>
                <a:spcPts val="0"/>
              </a:spcAft>
              <a:buClr>
                <a:schemeClr val="dk1"/>
              </a:buClr>
              <a:buFont typeface="Arial"/>
              <a:buNone/>
            </a:pPr>
            <a:r>
              <a:t/>
            </a:r>
            <a:endParaRPr sz="1300">
              <a:solidFill>
                <a:schemeClr val="dk1"/>
              </a:solidFill>
              <a:latin typeface="Plus Jakarta Sans"/>
              <a:ea typeface="Plus Jakarta Sans"/>
              <a:cs typeface="Plus Jakarta Sans"/>
              <a:sym typeface="Plus Jakarta Sans"/>
            </a:endParaRPr>
          </a:p>
        </p:txBody>
      </p:sp>
      <p:sp>
        <p:nvSpPr>
          <p:cNvPr id="189" name="Google Shape;189;g248deadce65_0_0"/>
          <p:cNvSpPr txBox="1"/>
          <p:nvPr/>
        </p:nvSpPr>
        <p:spPr>
          <a:xfrm>
            <a:off x="846642" y="4251253"/>
            <a:ext cx="1672800" cy="350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900">
                <a:solidFill>
                  <a:schemeClr val="dk1"/>
                </a:solidFill>
              </a:rPr>
              <a:t>BU Study, 2018</a:t>
            </a:r>
            <a:endParaRPr sz="900">
              <a:solidFill>
                <a:schemeClr val="dk1"/>
              </a:solidFill>
            </a:endParaRPr>
          </a:p>
        </p:txBody>
      </p:sp>
      <p:sp>
        <p:nvSpPr>
          <p:cNvPr id="190" name="Google Shape;190;g248deadce65_0_0"/>
          <p:cNvSpPr txBox="1"/>
          <p:nvPr/>
        </p:nvSpPr>
        <p:spPr>
          <a:xfrm>
            <a:off x="7080250" y="3441954"/>
            <a:ext cx="1508700" cy="709500"/>
          </a:xfrm>
          <a:prstGeom prst="rect">
            <a:avLst/>
          </a:prstGeom>
          <a:noFill/>
          <a:ln>
            <a:noFill/>
          </a:ln>
        </p:spPr>
        <p:txBody>
          <a:bodyPr anchorCtr="0" anchor="t" bIns="35700" lIns="35700" spcFirstLastPara="1" rIns="35700" wrap="square" tIns="35700">
            <a:noAutofit/>
          </a:bodyPr>
          <a:lstStyle/>
          <a:p>
            <a:pPr indent="0" lvl="0" marL="0" rtl="0" algn="l">
              <a:spcBef>
                <a:spcPts val="1000"/>
              </a:spcBef>
              <a:spcAft>
                <a:spcPts val="0"/>
              </a:spcAft>
              <a:buClr>
                <a:schemeClr val="dk1"/>
              </a:buClr>
              <a:buSzPts val="1500"/>
              <a:buFont typeface="Arial"/>
              <a:buNone/>
            </a:pPr>
            <a:r>
              <a:rPr b="1" lang="en-US" sz="1300">
                <a:solidFill>
                  <a:schemeClr val="dk1"/>
                </a:solidFill>
              </a:rPr>
              <a:t>Response rate to phone surveys</a:t>
            </a:r>
            <a:endParaRPr b="1" sz="1300">
              <a:solidFill>
                <a:schemeClr val="dk1"/>
              </a:solidFill>
            </a:endParaRPr>
          </a:p>
        </p:txBody>
      </p:sp>
      <p:cxnSp>
        <p:nvCxnSpPr>
          <p:cNvPr id="191" name="Google Shape;191;g248deadce65_0_0"/>
          <p:cNvCxnSpPr/>
          <p:nvPr/>
        </p:nvCxnSpPr>
        <p:spPr>
          <a:xfrm>
            <a:off x="7108046" y="2844885"/>
            <a:ext cx="423900" cy="0"/>
          </a:xfrm>
          <a:prstGeom prst="straightConnector1">
            <a:avLst/>
          </a:prstGeom>
          <a:noFill/>
          <a:ln cap="flat" cmpd="sng" w="38100">
            <a:solidFill>
              <a:srgbClr val="3BD1BB"/>
            </a:solidFill>
            <a:prstDash val="solid"/>
            <a:round/>
            <a:headEnd len="med" w="med" type="none"/>
            <a:tailEnd len="med" w="med" type="none"/>
          </a:ln>
        </p:spPr>
      </p:cxnSp>
      <p:sp>
        <p:nvSpPr>
          <p:cNvPr id="192" name="Google Shape;192;g248deadce65_0_0"/>
          <p:cNvSpPr txBox="1"/>
          <p:nvPr>
            <p:ph idx="1" type="body"/>
          </p:nvPr>
        </p:nvSpPr>
        <p:spPr>
          <a:xfrm>
            <a:off x="7003817" y="2850404"/>
            <a:ext cx="1226700" cy="5859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Font typeface="Arial"/>
              <a:buNone/>
            </a:pPr>
            <a:r>
              <a:rPr b="1" lang="en-US" sz="3200">
                <a:solidFill>
                  <a:srgbClr val="3BD1BB"/>
                </a:solidFill>
              </a:rPr>
              <a:t>6%</a:t>
            </a:r>
            <a:endParaRPr sz="3200">
              <a:solidFill>
                <a:srgbClr val="3BD1BB"/>
              </a:solidFill>
            </a:endParaRPr>
          </a:p>
          <a:p>
            <a:pPr indent="0" lvl="0" marL="0" rtl="0" algn="l">
              <a:lnSpc>
                <a:spcPct val="100000"/>
              </a:lnSpc>
              <a:spcBef>
                <a:spcPts val="0"/>
              </a:spcBef>
              <a:spcAft>
                <a:spcPts val="0"/>
              </a:spcAft>
              <a:buClr>
                <a:schemeClr val="dk1"/>
              </a:buClr>
              <a:buFont typeface="Arial"/>
              <a:buNone/>
            </a:pPr>
            <a:r>
              <a:t/>
            </a:r>
            <a:endParaRPr sz="1300">
              <a:solidFill>
                <a:schemeClr val="dk1"/>
              </a:solidFill>
              <a:latin typeface="Plus Jakarta Sans"/>
              <a:ea typeface="Plus Jakarta Sans"/>
              <a:cs typeface="Plus Jakarta Sans"/>
              <a:sym typeface="Plus Jakarta Sans"/>
            </a:endParaRPr>
          </a:p>
        </p:txBody>
      </p:sp>
      <p:sp>
        <p:nvSpPr>
          <p:cNvPr id="193" name="Google Shape;193;g248deadce65_0_0"/>
          <p:cNvSpPr txBox="1"/>
          <p:nvPr/>
        </p:nvSpPr>
        <p:spPr>
          <a:xfrm>
            <a:off x="7003817" y="3844853"/>
            <a:ext cx="1672800" cy="350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900">
                <a:solidFill>
                  <a:schemeClr val="dk1"/>
                </a:solidFill>
              </a:rPr>
              <a:t>PEW Research, 2018</a:t>
            </a:r>
            <a:endParaRPr sz="900">
              <a:solidFill>
                <a:schemeClr val="dk1"/>
              </a:solidFill>
            </a:endParaRPr>
          </a:p>
        </p:txBody>
      </p:sp>
      <p:pic>
        <p:nvPicPr>
          <p:cNvPr id="194" name="Google Shape;194;g248deadce65_0_0"/>
          <p:cNvPicPr preferRelativeResize="0"/>
          <p:nvPr/>
        </p:nvPicPr>
        <p:blipFill rotWithShape="1">
          <a:blip r:embed="rId6">
            <a:alphaModFix/>
          </a:blip>
          <a:srcRect b="4573" l="4412" r="5171" t="3209"/>
          <a:stretch/>
        </p:blipFill>
        <p:spPr>
          <a:xfrm>
            <a:off x="4748374" y="4032121"/>
            <a:ext cx="1672801" cy="20490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2848d2516bf_0_788"/>
          <p:cNvPicPr preferRelativeResize="0"/>
          <p:nvPr/>
        </p:nvPicPr>
        <p:blipFill rotWithShape="1">
          <a:blip r:embed="rId3">
            <a:alphaModFix/>
          </a:blip>
          <a:srcRect b="0" l="0" r="0" t="0"/>
          <a:stretch/>
        </p:blipFill>
        <p:spPr>
          <a:xfrm>
            <a:off x="8820459" y="5650341"/>
            <a:ext cx="2555459" cy="834435"/>
          </a:xfrm>
          <a:prstGeom prst="rect">
            <a:avLst/>
          </a:prstGeom>
          <a:noFill/>
          <a:ln>
            <a:noFill/>
          </a:ln>
        </p:spPr>
      </p:pic>
      <p:sp>
        <p:nvSpPr>
          <p:cNvPr id="200" name="Google Shape;200;g2848d2516bf_0_788"/>
          <p:cNvSpPr txBox="1"/>
          <p:nvPr/>
        </p:nvSpPr>
        <p:spPr>
          <a:xfrm>
            <a:off x="1485888" y="685800"/>
            <a:ext cx="8007900" cy="1226100"/>
          </a:xfrm>
          <a:prstGeom prst="rect">
            <a:avLst/>
          </a:prstGeom>
          <a:noFill/>
          <a:ln>
            <a:noFill/>
          </a:ln>
        </p:spPr>
        <p:txBody>
          <a:bodyPr anchorCtr="0" anchor="t" bIns="35700" lIns="35700" spcFirstLastPara="1" rIns="35700" wrap="square" tIns="35700">
            <a:noAutofit/>
          </a:bodyPr>
          <a:lstStyle/>
          <a:p>
            <a:pPr indent="0" lvl="0" marL="0" rtl="0" algn="l">
              <a:lnSpc>
                <a:spcPct val="90000"/>
              </a:lnSpc>
              <a:spcBef>
                <a:spcPts val="0"/>
              </a:spcBef>
              <a:spcAft>
                <a:spcPts val="0"/>
              </a:spcAft>
              <a:buClr>
                <a:schemeClr val="dk1"/>
              </a:buClr>
              <a:buSzPts val="1500"/>
              <a:buFont typeface="Arial"/>
              <a:buNone/>
            </a:pPr>
            <a:r>
              <a:rPr b="1" lang="en-US" sz="3700"/>
              <a:t>Community engagement is </a:t>
            </a:r>
            <a:r>
              <a:rPr b="1" lang="en-US" sz="3700">
                <a:solidFill>
                  <a:srgbClr val="3BD1BB"/>
                </a:solidFill>
              </a:rPr>
              <a:t>broken</a:t>
            </a:r>
            <a:endParaRPr b="1" sz="3200">
              <a:solidFill>
                <a:srgbClr val="3BD1BB"/>
              </a:solidFill>
            </a:endParaRPr>
          </a:p>
        </p:txBody>
      </p:sp>
      <p:pic>
        <p:nvPicPr>
          <p:cNvPr id="201" name="Google Shape;201;g2848d2516bf_0_788"/>
          <p:cNvPicPr preferRelativeResize="0"/>
          <p:nvPr/>
        </p:nvPicPr>
        <p:blipFill>
          <a:blip r:embed="rId4">
            <a:alphaModFix/>
          </a:blip>
          <a:stretch>
            <a:fillRect/>
          </a:stretch>
        </p:blipFill>
        <p:spPr>
          <a:xfrm>
            <a:off x="1927616" y="2018110"/>
            <a:ext cx="425489" cy="407557"/>
          </a:xfrm>
          <a:prstGeom prst="rect">
            <a:avLst/>
          </a:prstGeom>
          <a:noFill/>
          <a:ln>
            <a:noFill/>
          </a:ln>
        </p:spPr>
      </p:pic>
      <p:sp>
        <p:nvSpPr>
          <p:cNvPr id="202" name="Google Shape;202;g2848d2516bf_0_788"/>
          <p:cNvSpPr txBox="1"/>
          <p:nvPr/>
        </p:nvSpPr>
        <p:spPr>
          <a:xfrm>
            <a:off x="1770375" y="2501846"/>
            <a:ext cx="1760356" cy="981575"/>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500"/>
              <a:buFont typeface="Arial"/>
              <a:buNone/>
            </a:pPr>
            <a:r>
              <a:rPr b="1" lang="en-US" sz="1600">
                <a:solidFill>
                  <a:schemeClr val="dk1"/>
                </a:solidFill>
              </a:rPr>
              <a:t>It’s hard to reach beyond the STPs</a:t>
            </a:r>
            <a:endParaRPr b="1" sz="1600">
              <a:solidFill>
                <a:schemeClr val="dk1"/>
              </a:solidFill>
            </a:endParaRPr>
          </a:p>
          <a:p>
            <a:pPr indent="0" lvl="0" marL="0" rtl="0" algn="l">
              <a:lnSpc>
                <a:spcPct val="100000"/>
              </a:lnSpc>
              <a:spcBef>
                <a:spcPts val="0"/>
              </a:spcBef>
              <a:spcAft>
                <a:spcPts val="0"/>
              </a:spcAft>
              <a:buClr>
                <a:schemeClr val="dk1"/>
              </a:buClr>
              <a:buSzPts val="1500"/>
              <a:buFont typeface="Arial"/>
              <a:buNone/>
            </a:pPr>
            <a:r>
              <a:t/>
            </a:r>
            <a:endParaRPr b="1" sz="1700">
              <a:solidFill>
                <a:schemeClr val="dk1"/>
              </a:solidFill>
            </a:endParaRPr>
          </a:p>
          <a:p>
            <a:pPr indent="0" lvl="0" marL="0" rtl="0" algn="l">
              <a:lnSpc>
                <a:spcPct val="100000"/>
              </a:lnSpc>
              <a:spcBef>
                <a:spcPts val="0"/>
              </a:spcBef>
              <a:spcAft>
                <a:spcPts val="0"/>
              </a:spcAft>
              <a:buClr>
                <a:schemeClr val="dk1"/>
              </a:buClr>
              <a:buSzPts val="1500"/>
              <a:buFont typeface="Arial"/>
              <a:buNone/>
            </a:pPr>
            <a:r>
              <a:t/>
            </a:r>
            <a:endParaRPr b="1" sz="1700">
              <a:solidFill>
                <a:schemeClr val="dk1"/>
              </a:solidFill>
            </a:endParaRPr>
          </a:p>
          <a:p>
            <a:pPr indent="0" lvl="0" marL="0" rtl="0" algn="l">
              <a:spcBef>
                <a:spcPts val="0"/>
              </a:spcBef>
              <a:spcAft>
                <a:spcPts val="0"/>
              </a:spcAft>
              <a:buClr>
                <a:srgbClr val="000000"/>
              </a:buClr>
              <a:buSzPts val="1500"/>
              <a:buFont typeface="Arial"/>
              <a:buNone/>
            </a:pPr>
            <a:r>
              <a:t/>
            </a:r>
            <a:endParaRPr b="1" sz="1700"/>
          </a:p>
        </p:txBody>
      </p:sp>
      <p:sp>
        <p:nvSpPr>
          <p:cNvPr id="203" name="Google Shape;203;g2848d2516bf_0_788"/>
          <p:cNvSpPr txBox="1"/>
          <p:nvPr/>
        </p:nvSpPr>
        <p:spPr>
          <a:xfrm>
            <a:off x="1770375" y="4234503"/>
            <a:ext cx="2276743" cy="1116772"/>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500"/>
              <a:buFont typeface="Arial"/>
              <a:buNone/>
            </a:pPr>
            <a:r>
              <a:rPr b="1" lang="en-US" sz="1600">
                <a:solidFill>
                  <a:schemeClr val="dk1"/>
                </a:solidFill>
              </a:rPr>
              <a:t>It </a:t>
            </a:r>
            <a:r>
              <a:rPr b="1" lang="en-US" sz="1600">
                <a:solidFill>
                  <a:schemeClr val="dk1"/>
                </a:solidFill>
                <a:extLst>
                  <a:ext uri="http://customooxmlschemas.google.com/">
                    <go:slidesCustomData xmlns:go="http://customooxmlschemas.google.com/" textRoundtripDataId="7"/>
                  </a:ext>
                </a:extLst>
              </a:rPr>
              <a:t>requires</a:t>
            </a:r>
            <a:r>
              <a:rPr b="1" lang="en-US" sz="1600">
                <a:solidFill>
                  <a:schemeClr val="dk1"/>
                </a:solidFill>
              </a:rPr>
              <a:t> significant effort &amp; resources</a:t>
            </a:r>
            <a:endParaRPr b="1" sz="1600"/>
          </a:p>
        </p:txBody>
      </p:sp>
      <p:pic>
        <p:nvPicPr>
          <p:cNvPr id="204" name="Google Shape;204;g2848d2516bf_0_788"/>
          <p:cNvPicPr preferRelativeResize="0"/>
          <p:nvPr/>
        </p:nvPicPr>
        <p:blipFill>
          <a:blip r:embed="rId5">
            <a:alphaModFix/>
          </a:blip>
          <a:stretch>
            <a:fillRect/>
          </a:stretch>
        </p:blipFill>
        <p:spPr>
          <a:xfrm>
            <a:off x="1927610" y="3786363"/>
            <a:ext cx="425489" cy="407553"/>
          </a:xfrm>
          <a:prstGeom prst="rect">
            <a:avLst/>
          </a:prstGeom>
          <a:noFill/>
          <a:ln>
            <a:noFill/>
          </a:ln>
        </p:spPr>
      </p:pic>
      <p:pic>
        <p:nvPicPr>
          <p:cNvPr id="205" name="Google Shape;205;g2848d2516bf_0_788"/>
          <p:cNvPicPr preferRelativeResize="0"/>
          <p:nvPr/>
        </p:nvPicPr>
        <p:blipFill>
          <a:blip r:embed="rId6">
            <a:alphaModFix/>
          </a:blip>
          <a:stretch>
            <a:fillRect/>
          </a:stretch>
        </p:blipFill>
        <p:spPr>
          <a:xfrm>
            <a:off x="4286517" y="3359488"/>
            <a:ext cx="386812" cy="592700"/>
          </a:xfrm>
          <a:prstGeom prst="rect">
            <a:avLst/>
          </a:prstGeom>
          <a:noFill/>
          <a:ln>
            <a:noFill/>
          </a:ln>
        </p:spPr>
      </p:pic>
      <p:sp>
        <p:nvSpPr>
          <p:cNvPr id="206" name="Google Shape;206;g2848d2516bf_0_788"/>
          <p:cNvSpPr txBox="1"/>
          <p:nvPr/>
        </p:nvSpPr>
        <p:spPr>
          <a:xfrm>
            <a:off x="8568012" y="2887279"/>
            <a:ext cx="2564736" cy="1227569"/>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500"/>
              <a:buFont typeface="Arial"/>
              <a:buNone/>
            </a:pPr>
            <a:r>
              <a:t/>
            </a:r>
            <a:endParaRPr b="1" sz="1700">
              <a:solidFill>
                <a:srgbClr val="3BD1BB"/>
              </a:solidFill>
            </a:endParaRPr>
          </a:p>
          <a:p>
            <a:pPr indent="0" lvl="0" marL="0" rtl="0" algn="l">
              <a:lnSpc>
                <a:spcPct val="100000"/>
              </a:lnSpc>
              <a:spcBef>
                <a:spcPts val="0"/>
              </a:spcBef>
              <a:spcAft>
                <a:spcPts val="0"/>
              </a:spcAft>
              <a:buClr>
                <a:schemeClr val="dk1"/>
              </a:buClr>
              <a:buSzPts val="1500"/>
              <a:buFont typeface="Arial"/>
              <a:buNone/>
            </a:pPr>
            <a:r>
              <a:rPr b="1" lang="en-US" sz="1600">
                <a:solidFill>
                  <a:schemeClr val="dk1"/>
                </a:solidFill>
              </a:rPr>
              <a:t>It’s difficult to build </a:t>
            </a:r>
            <a:r>
              <a:rPr b="1" lang="en-US" sz="1600">
                <a:solidFill>
                  <a:srgbClr val="3BD1BB"/>
                </a:solidFill>
              </a:rPr>
              <a:t>community trust</a:t>
            </a:r>
            <a:endParaRPr b="1" sz="1600">
              <a:solidFill>
                <a:srgbClr val="3BD1BB"/>
              </a:solidFill>
            </a:endParaRPr>
          </a:p>
        </p:txBody>
      </p:sp>
      <p:pic>
        <p:nvPicPr>
          <p:cNvPr id="207" name="Google Shape;207;g2848d2516bf_0_788"/>
          <p:cNvPicPr preferRelativeResize="0"/>
          <p:nvPr/>
        </p:nvPicPr>
        <p:blipFill>
          <a:blip r:embed="rId7">
            <a:alphaModFix/>
          </a:blip>
          <a:stretch>
            <a:fillRect/>
          </a:stretch>
        </p:blipFill>
        <p:spPr>
          <a:xfrm>
            <a:off x="8567996" y="2617620"/>
            <a:ext cx="552485" cy="552485"/>
          </a:xfrm>
          <a:prstGeom prst="rect">
            <a:avLst/>
          </a:prstGeom>
          <a:noFill/>
          <a:ln>
            <a:noFill/>
          </a:ln>
        </p:spPr>
      </p:pic>
      <p:pic>
        <p:nvPicPr>
          <p:cNvPr id="208" name="Google Shape;208;g2848d2516bf_0_788"/>
          <p:cNvPicPr preferRelativeResize="0"/>
          <p:nvPr/>
        </p:nvPicPr>
        <p:blipFill>
          <a:blip r:embed="rId8">
            <a:alphaModFix/>
          </a:blip>
          <a:stretch>
            <a:fillRect/>
          </a:stretch>
        </p:blipFill>
        <p:spPr>
          <a:xfrm>
            <a:off x="5359056" y="2262405"/>
            <a:ext cx="487832" cy="467289"/>
          </a:xfrm>
          <a:prstGeom prst="rect">
            <a:avLst/>
          </a:prstGeom>
          <a:noFill/>
          <a:ln>
            <a:noFill/>
          </a:ln>
        </p:spPr>
      </p:pic>
      <p:sp>
        <p:nvSpPr>
          <p:cNvPr id="209" name="Google Shape;209;g2848d2516bf_0_788"/>
          <p:cNvSpPr txBox="1"/>
          <p:nvPr/>
        </p:nvSpPr>
        <p:spPr>
          <a:xfrm>
            <a:off x="5208039" y="2729693"/>
            <a:ext cx="1826400" cy="16254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b="1" lang="en-US" sz="1600">
                <a:solidFill>
                  <a:schemeClr val="dk1"/>
                </a:solidFill>
              </a:rPr>
              <a:t>No clear understanding of residents’ needs and priorities</a:t>
            </a:r>
            <a:endParaRPr b="1" sz="1600">
              <a:solidFill>
                <a:schemeClr val="dk1"/>
              </a:solidFill>
            </a:endParaRPr>
          </a:p>
        </p:txBody>
      </p:sp>
      <p:pic>
        <p:nvPicPr>
          <p:cNvPr id="210" name="Google Shape;210;g2848d2516bf_0_788"/>
          <p:cNvPicPr preferRelativeResize="0"/>
          <p:nvPr/>
        </p:nvPicPr>
        <p:blipFill>
          <a:blip r:embed="rId6">
            <a:alphaModFix/>
          </a:blip>
          <a:stretch>
            <a:fillRect/>
          </a:stretch>
        </p:blipFill>
        <p:spPr>
          <a:xfrm>
            <a:off x="7537717" y="3359488"/>
            <a:ext cx="386812" cy="59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g248deadce65_0_62"/>
          <p:cNvPicPr preferRelativeResize="0"/>
          <p:nvPr/>
        </p:nvPicPr>
        <p:blipFill rotWithShape="1">
          <a:blip r:embed="rId3">
            <a:alphaModFix/>
          </a:blip>
          <a:srcRect b="0" l="0" r="0" t="0"/>
          <a:stretch/>
        </p:blipFill>
        <p:spPr>
          <a:xfrm>
            <a:off x="8819247" y="5518954"/>
            <a:ext cx="2555459" cy="834435"/>
          </a:xfrm>
          <a:prstGeom prst="rect">
            <a:avLst/>
          </a:prstGeom>
          <a:noFill/>
          <a:ln>
            <a:noFill/>
          </a:ln>
        </p:spPr>
      </p:pic>
      <p:sp>
        <p:nvSpPr>
          <p:cNvPr id="216" name="Google Shape;216;g248deadce65_0_62"/>
          <p:cNvSpPr txBox="1"/>
          <p:nvPr/>
        </p:nvSpPr>
        <p:spPr>
          <a:xfrm>
            <a:off x="1003975" y="559525"/>
            <a:ext cx="7062000" cy="17085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US" sz="3700">
                <a:solidFill>
                  <a:srgbClr val="FFFBF2"/>
                </a:solidFill>
              </a:rPr>
              <a:t>A complex problem requires </a:t>
            </a:r>
            <a:endParaRPr b="1" sz="3700">
              <a:solidFill>
                <a:srgbClr val="FFFBF2"/>
              </a:solidFill>
            </a:endParaRPr>
          </a:p>
          <a:p>
            <a:pPr indent="0" lvl="0" marL="0" rtl="0" algn="l">
              <a:spcBef>
                <a:spcPts val="0"/>
              </a:spcBef>
              <a:spcAft>
                <a:spcPts val="0"/>
              </a:spcAft>
              <a:buClr>
                <a:schemeClr val="dk1"/>
              </a:buClr>
              <a:buSzPts val="1100"/>
              <a:buFont typeface="Arial"/>
              <a:buNone/>
            </a:pPr>
            <a:r>
              <a:rPr b="1" lang="en-US" sz="3700">
                <a:solidFill>
                  <a:srgbClr val="191824"/>
                </a:solidFill>
              </a:rPr>
              <a:t>a comprehensive solution, </a:t>
            </a:r>
            <a:endParaRPr b="1" sz="3700">
              <a:solidFill>
                <a:srgbClr val="191824"/>
              </a:solidFill>
            </a:endParaRPr>
          </a:p>
          <a:p>
            <a:pPr indent="0" lvl="0" marL="0" rtl="0" algn="l">
              <a:spcBef>
                <a:spcPts val="0"/>
              </a:spcBef>
              <a:spcAft>
                <a:spcPts val="0"/>
              </a:spcAft>
              <a:buNone/>
            </a:pPr>
            <a:r>
              <a:rPr b="1" lang="en-US" sz="3700">
                <a:solidFill>
                  <a:srgbClr val="FFFBF2"/>
                </a:solidFill>
              </a:rPr>
              <a:t>built for our time.</a:t>
            </a:r>
            <a:endParaRPr b="1" sz="3700">
              <a:solidFill>
                <a:schemeClr val="lt1"/>
              </a:solidFill>
            </a:endParaRPr>
          </a:p>
        </p:txBody>
      </p:sp>
      <p:sp>
        <p:nvSpPr>
          <p:cNvPr id="217" name="Google Shape;217;g248deadce65_0_62"/>
          <p:cNvSpPr txBox="1"/>
          <p:nvPr/>
        </p:nvSpPr>
        <p:spPr>
          <a:xfrm>
            <a:off x="4638600" y="3303050"/>
            <a:ext cx="3128700" cy="14925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Font typeface="Arial"/>
              <a:buNone/>
            </a:pPr>
            <a:r>
              <a:rPr b="1" lang="en-US" sz="1900">
                <a:solidFill>
                  <a:srgbClr val="191824"/>
                </a:solidFill>
              </a:rPr>
              <a:t>A multi-model approach</a:t>
            </a:r>
            <a:endParaRPr b="1" sz="1900">
              <a:solidFill>
                <a:srgbClr val="191824"/>
              </a:solidFill>
            </a:endParaRPr>
          </a:p>
          <a:p>
            <a:pPr indent="0" lvl="0" marL="0" rtl="0" algn="l">
              <a:lnSpc>
                <a:spcPct val="115000"/>
              </a:lnSpc>
              <a:spcBef>
                <a:spcPts val="0"/>
              </a:spcBef>
              <a:spcAft>
                <a:spcPts val="0"/>
              </a:spcAft>
              <a:buClr>
                <a:schemeClr val="dk1"/>
              </a:buClr>
              <a:buFont typeface="Arial"/>
              <a:buNone/>
            </a:pPr>
            <a:r>
              <a:rPr b="1" lang="en-US" sz="1600">
                <a:solidFill>
                  <a:schemeClr val="lt1"/>
                </a:solidFill>
              </a:rPr>
              <a:t>Combining  passive and proactive tools is required to ensure effective engagement</a:t>
            </a:r>
            <a:endParaRPr b="1" sz="1600">
              <a:solidFill>
                <a:schemeClr val="lt1"/>
              </a:solidFill>
            </a:endParaRPr>
          </a:p>
          <a:p>
            <a:pPr indent="0" lvl="0" marL="0" rtl="0" algn="l">
              <a:spcBef>
                <a:spcPts val="0"/>
              </a:spcBef>
              <a:spcAft>
                <a:spcPts val="0"/>
              </a:spcAft>
              <a:buClr>
                <a:schemeClr val="dk1"/>
              </a:buClr>
              <a:buFont typeface="Arial"/>
              <a:buNone/>
            </a:pPr>
            <a:r>
              <a:t/>
            </a:r>
            <a:endParaRPr b="1" sz="1300">
              <a:solidFill>
                <a:srgbClr val="3BD1BB"/>
              </a:solidFill>
            </a:endParaRPr>
          </a:p>
          <a:p>
            <a:pPr indent="0" lvl="0" marL="0" rtl="0" algn="l">
              <a:spcBef>
                <a:spcPts val="0"/>
              </a:spcBef>
              <a:spcAft>
                <a:spcPts val="0"/>
              </a:spcAft>
              <a:buClr>
                <a:schemeClr val="dk1"/>
              </a:buClr>
              <a:buFont typeface="Arial"/>
              <a:buNone/>
            </a:pPr>
            <a:r>
              <a:t/>
            </a:r>
            <a:endParaRPr b="1" sz="1300">
              <a:solidFill>
                <a:schemeClr val="dk1"/>
              </a:solidFill>
            </a:endParaRPr>
          </a:p>
          <a:p>
            <a:pPr indent="0" lvl="0" marL="0" rtl="0" algn="l">
              <a:lnSpc>
                <a:spcPct val="115000"/>
              </a:lnSpc>
              <a:spcBef>
                <a:spcPts val="0"/>
              </a:spcBef>
              <a:spcAft>
                <a:spcPts val="0"/>
              </a:spcAft>
              <a:buNone/>
            </a:pPr>
            <a:r>
              <a:t/>
            </a:r>
            <a:endParaRPr b="1" sz="1900">
              <a:solidFill>
                <a:srgbClr val="191824"/>
              </a:solidFill>
            </a:endParaRPr>
          </a:p>
        </p:txBody>
      </p:sp>
      <p:sp>
        <p:nvSpPr>
          <p:cNvPr id="218" name="Google Shape;218;g248deadce65_0_62"/>
          <p:cNvSpPr txBox="1"/>
          <p:nvPr/>
        </p:nvSpPr>
        <p:spPr>
          <a:xfrm>
            <a:off x="4638598" y="4766963"/>
            <a:ext cx="1807200" cy="4923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100"/>
              <a:buFont typeface="Arial"/>
              <a:buNone/>
            </a:pPr>
            <a:r>
              <a:rPr lang="en-US" sz="1300">
                <a:solidFill>
                  <a:schemeClr val="lt1"/>
                </a:solidFill>
              </a:rPr>
              <a:t>The Responsive City Cycle Report, 2022</a:t>
            </a:r>
            <a:endParaRPr sz="1300">
              <a:solidFill>
                <a:srgbClr val="FCF5F1"/>
              </a:solidFill>
            </a:endParaRPr>
          </a:p>
          <a:p>
            <a:pPr indent="0" lvl="0" marL="0" rtl="0" algn="l">
              <a:spcBef>
                <a:spcPts val="0"/>
              </a:spcBef>
              <a:spcAft>
                <a:spcPts val="0"/>
              </a:spcAft>
              <a:buNone/>
            </a:pPr>
            <a:r>
              <a:t/>
            </a:r>
            <a:endParaRPr sz="1300">
              <a:solidFill>
                <a:srgbClr val="FCF5F1"/>
              </a:solidFill>
            </a:endParaRPr>
          </a:p>
        </p:txBody>
      </p:sp>
      <p:pic>
        <p:nvPicPr>
          <p:cNvPr id="219" name="Google Shape;219;g248deadce65_0_62"/>
          <p:cNvPicPr preferRelativeResize="0"/>
          <p:nvPr/>
        </p:nvPicPr>
        <p:blipFill rotWithShape="1">
          <a:blip r:embed="rId4">
            <a:alphaModFix/>
          </a:blip>
          <a:srcRect b="5279" l="-163140" r="163140" t="-5279"/>
          <a:stretch/>
        </p:blipFill>
        <p:spPr>
          <a:xfrm>
            <a:off x="5252336" y="2048995"/>
            <a:ext cx="674476" cy="646034"/>
          </a:xfrm>
          <a:prstGeom prst="rect">
            <a:avLst/>
          </a:prstGeom>
          <a:noFill/>
          <a:ln>
            <a:noFill/>
          </a:ln>
        </p:spPr>
      </p:pic>
      <p:sp>
        <p:nvSpPr>
          <p:cNvPr id="220" name="Google Shape;220;g248deadce65_0_62"/>
          <p:cNvSpPr txBox="1"/>
          <p:nvPr/>
        </p:nvSpPr>
        <p:spPr>
          <a:xfrm>
            <a:off x="895910" y="3349414"/>
            <a:ext cx="2891400" cy="12363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Font typeface="Arial"/>
              <a:buNone/>
            </a:pPr>
            <a:r>
              <a:rPr b="1" lang="en-US" sz="1900">
                <a:solidFill>
                  <a:srgbClr val="191824"/>
                </a:solidFill>
              </a:rPr>
              <a:t>Everyone is online</a:t>
            </a:r>
            <a:endParaRPr b="1" sz="1900">
              <a:solidFill>
                <a:srgbClr val="191824"/>
              </a:solidFill>
            </a:endParaRPr>
          </a:p>
          <a:p>
            <a:pPr indent="0" lvl="0" marL="0" rtl="0" algn="l">
              <a:lnSpc>
                <a:spcPct val="115000"/>
              </a:lnSpc>
              <a:spcBef>
                <a:spcPts val="0"/>
              </a:spcBef>
              <a:spcAft>
                <a:spcPts val="0"/>
              </a:spcAft>
              <a:buNone/>
            </a:pPr>
            <a:r>
              <a:rPr b="1" lang="en-US" sz="1600">
                <a:solidFill>
                  <a:schemeClr val="lt1"/>
                </a:solidFill>
              </a:rPr>
              <a:t>&gt;93% Of US adults use the internet</a:t>
            </a:r>
            <a:endParaRPr b="1" sz="1900">
              <a:solidFill>
                <a:srgbClr val="191824"/>
              </a:solidFill>
            </a:endParaRPr>
          </a:p>
        </p:txBody>
      </p:sp>
      <p:sp>
        <p:nvSpPr>
          <p:cNvPr id="221" name="Google Shape;221;g248deadce65_0_62"/>
          <p:cNvSpPr txBox="1"/>
          <p:nvPr/>
        </p:nvSpPr>
        <p:spPr>
          <a:xfrm>
            <a:off x="895910" y="4795429"/>
            <a:ext cx="2247900" cy="551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100"/>
              <a:buFont typeface="Arial"/>
              <a:buNone/>
            </a:pPr>
            <a:r>
              <a:rPr lang="en-US" sz="1300">
                <a:solidFill>
                  <a:schemeClr val="lt1"/>
                </a:solidFill>
              </a:rPr>
              <a:t>PEW Research, 2021 </a:t>
            </a:r>
            <a:endParaRPr sz="1300">
              <a:solidFill>
                <a:srgbClr val="FCF5F1"/>
              </a:solidFill>
            </a:endParaRPr>
          </a:p>
          <a:p>
            <a:pPr indent="0" lvl="0" marL="0" rtl="0" algn="l">
              <a:spcBef>
                <a:spcPts val="0"/>
              </a:spcBef>
              <a:spcAft>
                <a:spcPts val="0"/>
              </a:spcAft>
              <a:buNone/>
            </a:pPr>
            <a:r>
              <a:t/>
            </a:r>
            <a:endParaRPr sz="1300">
              <a:solidFill>
                <a:srgbClr val="FCF5F1"/>
              </a:solidFill>
            </a:endParaRPr>
          </a:p>
        </p:txBody>
      </p:sp>
      <p:sp>
        <p:nvSpPr>
          <p:cNvPr id="222" name="Google Shape;222;g248deadce65_0_62"/>
          <p:cNvSpPr txBox="1"/>
          <p:nvPr/>
        </p:nvSpPr>
        <p:spPr>
          <a:xfrm>
            <a:off x="8618503" y="3286976"/>
            <a:ext cx="3128700" cy="9495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Font typeface="Arial"/>
              <a:buNone/>
            </a:pPr>
            <a:r>
              <a:rPr b="1" lang="en-US" sz="1900">
                <a:solidFill>
                  <a:srgbClr val="191824"/>
                </a:solidFill>
              </a:rPr>
              <a:t>AI productivity boom</a:t>
            </a:r>
            <a:endParaRPr b="1" sz="1900">
              <a:solidFill>
                <a:srgbClr val="191824"/>
              </a:solidFill>
            </a:endParaRPr>
          </a:p>
          <a:p>
            <a:pPr indent="0" lvl="0" marL="0" rtl="0" algn="l">
              <a:lnSpc>
                <a:spcPct val="115000"/>
              </a:lnSpc>
              <a:spcBef>
                <a:spcPts val="0"/>
              </a:spcBef>
              <a:spcAft>
                <a:spcPts val="0"/>
              </a:spcAft>
              <a:buNone/>
            </a:pPr>
            <a:r>
              <a:rPr b="1" lang="en-US" sz="1600">
                <a:solidFill>
                  <a:schemeClr val="lt1"/>
                </a:solidFill>
              </a:rPr>
              <a:t>Average productivity growth through use of AI is 66%</a:t>
            </a:r>
            <a:endParaRPr b="1" sz="1900">
              <a:solidFill>
                <a:srgbClr val="191824"/>
              </a:solidFill>
            </a:endParaRPr>
          </a:p>
        </p:txBody>
      </p:sp>
      <p:sp>
        <p:nvSpPr>
          <p:cNvPr id="223" name="Google Shape;223;g248deadce65_0_62"/>
          <p:cNvSpPr txBox="1"/>
          <p:nvPr/>
        </p:nvSpPr>
        <p:spPr>
          <a:xfrm>
            <a:off x="8618503" y="4737321"/>
            <a:ext cx="2480700" cy="551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300">
                <a:solidFill>
                  <a:schemeClr val="lt1"/>
                </a:solidFill>
              </a:rPr>
              <a:t>Nielsen Research Group, 2023</a:t>
            </a:r>
            <a:endParaRPr sz="1300">
              <a:solidFill>
                <a:srgbClr val="FCF5F1"/>
              </a:solidFill>
            </a:endParaRPr>
          </a:p>
        </p:txBody>
      </p:sp>
      <p:pic>
        <p:nvPicPr>
          <p:cNvPr id="224" name="Google Shape;224;g248deadce65_0_62"/>
          <p:cNvPicPr preferRelativeResize="0"/>
          <p:nvPr/>
        </p:nvPicPr>
        <p:blipFill>
          <a:blip r:embed="rId5">
            <a:alphaModFix/>
          </a:blip>
          <a:stretch>
            <a:fillRect/>
          </a:stretch>
        </p:blipFill>
        <p:spPr>
          <a:xfrm>
            <a:off x="1003967" y="2720013"/>
            <a:ext cx="477900" cy="477900"/>
          </a:xfrm>
          <a:prstGeom prst="rect">
            <a:avLst/>
          </a:prstGeom>
          <a:noFill/>
          <a:ln>
            <a:noFill/>
          </a:ln>
        </p:spPr>
      </p:pic>
      <p:pic>
        <p:nvPicPr>
          <p:cNvPr id="225" name="Google Shape;225;g248deadce65_0_62"/>
          <p:cNvPicPr preferRelativeResize="0"/>
          <p:nvPr/>
        </p:nvPicPr>
        <p:blipFill>
          <a:blip r:embed="rId6">
            <a:alphaModFix/>
          </a:blip>
          <a:stretch>
            <a:fillRect/>
          </a:stretch>
        </p:blipFill>
        <p:spPr>
          <a:xfrm>
            <a:off x="4808433" y="2721498"/>
            <a:ext cx="477900" cy="474925"/>
          </a:xfrm>
          <a:prstGeom prst="rect">
            <a:avLst/>
          </a:prstGeom>
          <a:noFill/>
          <a:ln>
            <a:noFill/>
          </a:ln>
        </p:spPr>
      </p:pic>
      <p:pic>
        <p:nvPicPr>
          <p:cNvPr id="226" name="Google Shape;226;g248deadce65_0_62"/>
          <p:cNvPicPr preferRelativeResize="0"/>
          <p:nvPr/>
        </p:nvPicPr>
        <p:blipFill>
          <a:blip r:embed="rId7">
            <a:alphaModFix/>
          </a:blip>
          <a:stretch>
            <a:fillRect/>
          </a:stretch>
        </p:blipFill>
        <p:spPr>
          <a:xfrm>
            <a:off x="8618492" y="2720013"/>
            <a:ext cx="477900" cy="477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2020-04-22T22:51:03Z</dcterms:created>
  <dc:creator>Microsoft Office User</dc:creator>
</cp:coreProperties>
</file>